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embeddedFontLst>
    <p:embeddedFont>
      <p:font typeface="Lato" panose="020F0502020204030203" pitchFamily="34" charset="0"/>
      <p:regular r:id="rId19"/>
      <p:bold r:id="rId20"/>
      <p:italic r:id="rId21"/>
      <p:boldItalic r:id="rId22"/>
    </p:embeddedFont>
    <p:embeddedFont>
      <p:font typeface="Raleway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15DB65D-6314-4FB6-8DF9-CE399A5E453C}">
  <a:tblStyle styleId="{415DB65D-6314-4FB6-8DF9-CE399A5E453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110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cff3e7c2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cff3e7c2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8b4f731270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8b4f731270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097152679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097152679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8b4f731270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8b4f731270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fbae14e6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fbae14e6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fbae14e6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fbae14e6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fbae14e6d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1fbae14e6d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ffd94193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ffd94193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41951767f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c41951767f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ffd941936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ffd941936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1a942f0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21a942f0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c3b7996a4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c3b7996a4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cec8cea7a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cec8cea7a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b66a70bba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8b66a70bba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8b4f73127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8b4f73127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Oregon Youth Hockey General Meeting</a:t>
            </a:r>
            <a:endParaRPr sz="5300"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Sunday</a:t>
            </a:r>
            <a:r>
              <a:rPr lang="en" sz="1800"/>
              <a:t>,</a:t>
            </a:r>
            <a:r>
              <a:rPr lang="en"/>
              <a:t> April 12 </a:t>
            </a:r>
            <a:r>
              <a:rPr lang="en" sz="1800"/>
              <a:t>- </a:t>
            </a:r>
            <a:r>
              <a:rPr lang="en"/>
              <a:t>6</a:t>
            </a:r>
            <a:r>
              <a:rPr lang="en" sz="1800"/>
              <a:t>:00 PM</a:t>
            </a:r>
            <a:endParaRPr sz="1800"/>
          </a:p>
        </p:txBody>
      </p:sp>
      <p:sp>
        <p:nvSpPr>
          <p:cNvPr id="74" name="Google Shape;74;p13"/>
          <p:cNvSpPr txBox="1"/>
          <p:nvPr/>
        </p:nvSpPr>
        <p:spPr>
          <a:xfrm>
            <a:off x="3066875" y="2333213"/>
            <a:ext cx="4281600" cy="7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2025-2026 Season</a:t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Updates </a:t>
            </a:r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2373762" y="1211351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00404" algn="l" rtl="0">
              <a:spcBef>
                <a:spcPts val="0"/>
              </a:spcBef>
              <a:spcAft>
                <a:spcPts val="0"/>
              </a:spcAft>
              <a:buSzPts val="1131"/>
              <a:buChar char="●"/>
            </a:pPr>
            <a:r>
              <a:rPr lang="en" sz="1827" b="1"/>
              <a:t>Jerseys </a:t>
            </a:r>
            <a:r>
              <a:rPr lang="en" sz="1827"/>
              <a:t>- Looking at different vendors to streamline the jersey ordering process to lessen lead time and the administrative burden</a:t>
            </a:r>
            <a:endParaRPr sz="1827"/>
          </a:p>
          <a:p>
            <a:pPr marL="457200" lvl="0" indent="-344632" algn="l" rtl="0">
              <a:spcBef>
                <a:spcPts val="0"/>
              </a:spcBef>
              <a:spcAft>
                <a:spcPts val="0"/>
              </a:spcAft>
              <a:buSzPts val="1827"/>
              <a:buChar char="●"/>
            </a:pPr>
            <a:r>
              <a:rPr lang="en" sz="1827" b="1"/>
              <a:t>Website</a:t>
            </a:r>
            <a:r>
              <a:rPr lang="en" sz="1827"/>
              <a:t> - Met with Crossbar.  Also working to update all content and make things easier to find</a:t>
            </a:r>
            <a:endParaRPr sz="1827"/>
          </a:p>
          <a:p>
            <a:pPr marL="457200" lvl="0" indent="-344632" algn="l" rtl="0">
              <a:spcBef>
                <a:spcPts val="0"/>
              </a:spcBef>
              <a:spcAft>
                <a:spcPts val="0"/>
              </a:spcAft>
              <a:buSzPts val="1827"/>
              <a:buChar char="●"/>
            </a:pPr>
            <a:r>
              <a:rPr lang="en" sz="1827" b="1"/>
              <a:t>Ice Schedule - </a:t>
            </a:r>
            <a:r>
              <a:rPr lang="en" sz="1827"/>
              <a:t>Have times for the upcoming season but also looking at getting an additional hour to accommodate skills and goalie training</a:t>
            </a:r>
            <a:endParaRPr sz="1827"/>
          </a:p>
          <a:p>
            <a:pPr marL="457200" lvl="0" indent="-344632" algn="l" rtl="0">
              <a:spcBef>
                <a:spcPts val="0"/>
              </a:spcBef>
              <a:spcAft>
                <a:spcPts val="0"/>
              </a:spcAft>
              <a:buSzPts val="1827"/>
              <a:buChar char="●"/>
            </a:pPr>
            <a:r>
              <a:rPr lang="en" b="1"/>
              <a:t>Evaluating Tournaments</a:t>
            </a:r>
            <a:r>
              <a:rPr lang="en"/>
              <a:t> - Do want to host or continue with the 3rd tournament with one being more local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Updates</a:t>
            </a:r>
            <a:endParaRPr/>
          </a:p>
        </p:txBody>
      </p:sp>
      <p:sp>
        <p:nvSpPr>
          <p:cNvPr id="137" name="Google Shape;137;p23"/>
          <p:cNvSpPr txBox="1">
            <a:spLocks noGrp="1"/>
          </p:cNvSpPr>
          <p:nvPr>
            <p:ph type="body" idx="1"/>
          </p:nvPr>
        </p:nvSpPr>
        <p:spPr>
          <a:xfrm>
            <a:off x="2257487" y="11458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Oregon Day</a:t>
            </a:r>
            <a:r>
              <a:rPr lang="en"/>
              <a:t> - 12/12/26 every team will be at home with the Boys High School team playing at 2 and 4.  Youth games being played before and after to get our whole community and association out to support all of our teams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Learn to Play program </a:t>
            </a:r>
            <a:r>
              <a:rPr lang="en"/>
              <a:t>- need to continue to build the program and make sure we have enough players coming through.  Looking for someone to run this.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WAHA Rule and By-law proposals submitted and will be discussed with Region 4 representatives on 4/28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Fundraising Update</a:t>
            </a:r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2486300" y="1442475"/>
            <a:ext cx="3175200" cy="32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highlight>
                  <a:schemeClr val="lt1"/>
                </a:highlight>
              </a:rPr>
              <a:t>2025 - 2026 Season</a:t>
            </a:r>
            <a:endParaRPr sz="1200" b="1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Meat raffle 2026</a:t>
            </a:r>
            <a:endParaRPr sz="1100">
              <a:highlight>
                <a:schemeClr val="lt1"/>
              </a:highlight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>
                <a:highlight>
                  <a:schemeClr val="lt1"/>
                </a:highlight>
              </a:rPr>
              <a:t>Raised ~ $8,000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Share Nights (Pizza Pit, Farm42, Me &amp; Julio, Culvers) </a:t>
            </a:r>
            <a:endParaRPr sz="1100">
              <a:highlight>
                <a:schemeClr val="lt1"/>
              </a:highlight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>
                <a:highlight>
                  <a:schemeClr val="lt1"/>
                </a:highlight>
              </a:rPr>
              <a:t>Raised ~ $1,500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Golf Outing 2025</a:t>
            </a:r>
            <a:endParaRPr sz="1100">
              <a:highlight>
                <a:schemeClr val="lt1"/>
              </a:highlight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>
                <a:highlight>
                  <a:schemeClr val="lt1"/>
                </a:highlight>
              </a:rPr>
              <a:t>Raised ~ $11,000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RaiseRight</a:t>
            </a:r>
            <a:endParaRPr sz="1100">
              <a:highlight>
                <a:schemeClr val="lt1"/>
              </a:highlight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>
                <a:highlight>
                  <a:schemeClr val="lt1"/>
                </a:highlight>
              </a:rPr>
              <a:t>Raised ~ $700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Gear-age Sale</a:t>
            </a:r>
            <a:endParaRPr sz="1100">
              <a:highlight>
                <a:schemeClr val="lt1"/>
              </a:highlight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>
                <a:highlight>
                  <a:schemeClr val="lt1"/>
                </a:highlight>
              </a:rPr>
              <a:t>Raised ~ $300</a:t>
            </a:r>
            <a:endParaRPr sz="1100"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>
                <a:highlight>
                  <a:schemeClr val="lt1"/>
                </a:highlight>
              </a:rPr>
              <a:t>Total = $21,500.00</a:t>
            </a:r>
            <a:endParaRPr sz="1100" b="1"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highlight>
                  <a:schemeClr val="lt1"/>
                </a:highlight>
              </a:rPr>
              <a:t>Other Events: National Night out, Homecoming Parade &amp; Youth Night </a:t>
            </a:r>
            <a:endParaRPr sz="1100">
              <a:highlight>
                <a:schemeClr val="lt1"/>
              </a:highlight>
            </a:endParaRPr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highlight>
                <a:schemeClr val="lt1"/>
              </a:highlight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000"/>
          </a:p>
        </p:txBody>
      </p:sp>
      <p:sp>
        <p:nvSpPr>
          <p:cNvPr id="144" name="Google Shape;144;p24"/>
          <p:cNvSpPr txBox="1">
            <a:spLocks noGrp="1"/>
          </p:cNvSpPr>
          <p:nvPr>
            <p:ph type="body" idx="1"/>
          </p:nvPr>
        </p:nvSpPr>
        <p:spPr>
          <a:xfrm>
            <a:off x="5716950" y="1442475"/>
            <a:ext cx="30048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highlight>
                  <a:schemeClr val="lt1"/>
                </a:highlight>
              </a:rPr>
              <a:t>Upcoming Season</a:t>
            </a:r>
            <a:endParaRPr sz="1200" b="1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Golf Outing 2026</a:t>
            </a:r>
            <a:endParaRPr sz="1100">
              <a:highlight>
                <a:schemeClr val="lt1"/>
              </a:highlight>
            </a:endParaRPr>
          </a:p>
          <a:p>
            <a:pPr marL="9144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highlight>
                  <a:schemeClr val="lt1"/>
                </a:highlight>
              </a:rPr>
              <a:t>Monday, July 13</a:t>
            </a:r>
            <a:endParaRPr sz="1100">
              <a:highlight>
                <a:schemeClr val="lt1"/>
              </a:highlight>
            </a:endParaRPr>
          </a:p>
          <a:p>
            <a:pPr marL="9144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highlight>
                  <a:schemeClr val="lt1"/>
                </a:highlight>
              </a:rPr>
              <a:t>Registration update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New opportunities with the rink 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Meat Raffle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RaiseRight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Share Nights/ Dine in </a:t>
            </a:r>
            <a:endParaRPr sz="1100">
              <a:highlight>
                <a:schemeClr val="lt1"/>
              </a:highlight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 sz="1100">
                <a:highlight>
                  <a:schemeClr val="lt1"/>
                </a:highlight>
              </a:rPr>
              <a:t>Raffle? Playdowns? </a:t>
            </a:r>
            <a:endParaRPr sz="1100"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>
              <a:highlight>
                <a:schemeClr val="lt1"/>
              </a:highlight>
            </a:endParaRPr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>
              <a:highlight>
                <a:schemeClr val="lt1"/>
              </a:highlight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chemeClr val="lt1"/>
                </a:highlight>
              </a:rPr>
              <a:t>Volunteering Update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body" idx="1"/>
          </p:nvPr>
        </p:nvSpPr>
        <p:spPr>
          <a:xfrm>
            <a:off x="2400262" y="1244401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Volunteer Opportunities for Next Season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Fundraising &amp; Local Events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Slap Shot Open Golf Outing 2026 (get started early!)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National Night Out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Homecoming Parade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High School Games (more info to come)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Share Nights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Meat Raffle 2027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DIBS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Other Recommendations??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Elections</a:t>
            </a:r>
            <a:endParaRPr/>
          </a:p>
        </p:txBody>
      </p:sp>
      <p:sp>
        <p:nvSpPr>
          <p:cNvPr id="156" name="Google Shape;156;p26"/>
          <p:cNvSpPr txBox="1">
            <a:spLocks noGrp="1"/>
          </p:cNvSpPr>
          <p:nvPr>
            <p:ph type="body" idx="1"/>
          </p:nvPr>
        </p:nvSpPr>
        <p:spPr>
          <a:xfrm>
            <a:off x="2361637" y="1183801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97297"/>
              <a:buChar char="●"/>
            </a:pPr>
            <a:r>
              <a:rPr lang="en" sz="1850" b="1"/>
              <a:t>Expectations</a:t>
            </a:r>
            <a:r>
              <a:rPr lang="en" sz="1850"/>
              <a:t> - Board members are elected to a </a:t>
            </a:r>
            <a:r>
              <a:rPr lang="en" sz="1850" b="1"/>
              <a:t>three-year term</a:t>
            </a:r>
            <a:r>
              <a:rPr lang="en" sz="1850"/>
              <a:t>.  They are also expected to attend the </a:t>
            </a:r>
            <a:r>
              <a:rPr lang="en" sz="1850" b="1"/>
              <a:t>monthly board meeting</a:t>
            </a:r>
            <a:r>
              <a:rPr lang="en" sz="1850"/>
              <a:t>, represent OYH in a positive, helpful and respectful manner.  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Meet the Candidates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Sharon Faust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Grant Gorman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Angie Lind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Rick Reale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Lena Woodis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800"/>
              <a:t>Nominations from the Floor</a:t>
            </a:r>
            <a:endParaRPr sz="1800"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All present members registered can vote, with each family getting a maximum of (2) votes if (2) parents are present.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Vote for up to 5 candidates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Business/Questions</a:t>
            </a:r>
            <a:endParaRPr/>
          </a:p>
        </p:txBody>
      </p:sp>
      <p:sp>
        <p:nvSpPr>
          <p:cNvPr id="162" name="Google Shape;162;p27"/>
          <p:cNvSpPr txBox="1">
            <a:spLocks noGrp="1"/>
          </p:cNvSpPr>
          <p:nvPr>
            <p:ph type="body" idx="1"/>
          </p:nvPr>
        </p:nvSpPr>
        <p:spPr>
          <a:xfrm>
            <a:off x="2373762" y="1211351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Items brought for the good and welfare of the organization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Board Meetings are open to any of our members.  Times and locations will be posted on the website.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Questions, Comments or Concerns?  Contact us through the website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https://www.oregonhockey.org/page/show/365108-board-members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Closing Reminders</a:t>
            </a:r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body" idx="1"/>
          </p:nvPr>
        </p:nvSpPr>
        <p:spPr>
          <a:xfrm>
            <a:off x="2252612" y="1105051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Volunteering for positions</a:t>
            </a:r>
            <a:endParaRPr>
              <a:highlight>
                <a:schemeClr val="lt1"/>
              </a:highlight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highlight>
                  <a:schemeClr val="lt1"/>
                </a:highlight>
              </a:rPr>
              <a:t>Look for info in emails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Lot’s of opportunities, if you have a specific skill but not sure where it fits in, please reach out and we can figure out where you can help out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April Board Meeting - Targeting 4/22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Survey will be sent out</a:t>
            </a:r>
            <a:endParaRPr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Call to Order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Introductions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Opening Remarks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Financial Update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Season Review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Player Development 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Girls Co-Op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Board Update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Elections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Volunteering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New Business/Closing Remarks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Adjourn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>
            <a:spLocks noGrp="1"/>
          </p:cNvSpPr>
          <p:nvPr>
            <p:ph type="title"/>
          </p:nvPr>
        </p:nvSpPr>
        <p:spPr>
          <a:xfrm>
            <a:off x="2355700" y="38760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Members</a:t>
            </a:r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1"/>
          </p:nvPr>
        </p:nvSpPr>
        <p:spPr>
          <a:xfrm>
            <a:off x="2301100" y="787825"/>
            <a:ext cx="6430800" cy="391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Jason Wieser - President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Justin Brooks- Vice President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Vicki Lawry- Treasurer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Sean Kypreos - Secretary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Heather Symdon - Fundraising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Megan Pederson - Volunteer/Dibs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Erika Wiskes - Tournament Director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8"/>
              <a:buFont typeface="Arial"/>
              <a:buNone/>
            </a:pPr>
            <a:r>
              <a:rPr lang="en" sz="1425"/>
              <a:t>Andrew Lederer - Registrar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br>
              <a:rPr lang="en" sz="1425"/>
            </a:br>
            <a:r>
              <a:rPr lang="en" sz="1425" u="sng"/>
              <a:t>ALD’s</a:t>
            </a:r>
            <a:endParaRPr sz="1425" u="sng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/>
              <a:t>LTP - Dan Kassis				10U - Jim Conklin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/>
              <a:t>6U - Sean Brennum			12U - Derek Blakeslee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/>
              <a:t>8U - Brent Cashore			14U - Sean Dill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/>
              <a:t>HS - Andy Meyer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/>
              <a:t>			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25" u="sng"/>
              <a:t>Non Voting Appointed:  </a:t>
            </a:r>
            <a:br>
              <a:rPr lang="en" sz="1425"/>
            </a:br>
            <a:r>
              <a:rPr lang="en" sz="1425"/>
              <a:t> Sharon Faust (Girls) </a:t>
            </a:r>
            <a:br>
              <a:rPr lang="en" sz="1425"/>
            </a:br>
            <a:r>
              <a:rPr lang="en" sz="1425"/>
              <a:t>Rick Fleming (HockeyDirector)</a:t>
            </a:r>
            <a:endParaRPr sz="1425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endParaRPr sz="1725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Opening Remarks</a:t>
            </a:r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1"/>
          </p:nvPr>
        </p:nvSpPr>
        <p:spPr>
          <a:xfrm>
            <a:off x="2410100" y="1595775"/>
            <a:ext cx="44400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Thank You!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191 Total skaters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(6) Teams qualify for WAHA State!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Multiple teams winning tournaments</a:t>
            </a:r>
            <a:endParaRPr>
              <a:highlight>
                <a:schemeClr val="lt1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Multiple Players qualifying for the Kohlman Cup and (1) player on the team who won the Tournament</a:t>
            </a:r>
            <a:endParaRPr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highlight>
                <a:srgbClr val="FFFF00"/>
              </a:highlight>
            </a:endParaRPr>
          </a:p>
        </p:txBody>
      </p:sp>
      <p:graphicFrame>
        <p:nvGraphicFramePr>
          <p:cNvPr id="93" name="Google Shape;93;p16"/>
          <p:cNvGraphicFramePr/>
          <p:nvPr/>
        </p:nvGraphicFramePr>
        <p:xfrm>
          <a:off x="6919975" y="526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{415DB65D-6314-4FB6-8DF9-CE399A5E453C}</a:tableStyleId>
              </a:tblPr>
              <a:tblGrid>
                <a:gridCol w="89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Team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Players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Learn to Play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37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6U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21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8U Blue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11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8U White/Red</a:t>
                      </a:r>
                      <a:endParaRPr sz="800"/>
                    </a:p>
                  </a:txBody>
                  <a:tcPr marL="91425" marR="91425" marT="91425" marB="91425"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9</a:t>
                      </a:r>
                      <a:endParaRPr sz="800"/>
                    </a:p>
                  </a:txBody>
                  <a:tcPr marL="91425" marR="91425" marT="91425" marB="91425"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Girls Bronze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13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Girls Gold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Co-ed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Co-ed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11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12U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12U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13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14U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18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14U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2373000" y="426075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chemeClr val="lt1"/>
                </a:highlight>
              </a:rPr>
              <a:t>Financial Update</a:t>
            </a:r>
            <a:endParaRPr>
              <a:highlight>
                <a:schemeClr val="lt1"/>
              </a:highlight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8700" y="1061475"/>
            <a:ext cx="5838065" cy="362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170050" y="523225"/>
            <a:ext cx="1905900" cy="29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</a:pPr>
            <a: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These values are on a cash basis, so there are timing variances in regards to actuals</a:t>
            </a:r>
            <a:b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</a:pPr>
            <a: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Missing from this report is  ~$13K in dues from the Girls co-op’s as well as the projected revenue from the golf outing (~$13K)</a:t>
            </a:r>
            <a:b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</a:pPr>
            <a: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With both of those we expect to come in very close to our budget.</a:t>
            </a:r>
            <a:endParaRPr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</a:pPr>
            <a:r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Cash on hand ~$54K</a:t>
            </a:r>
            <a:endParaRPr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1277375" y="-91575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Season Review</a:t>
            </a:r>
            <a:endParaRPr/>
          </a:p>
        </p:txBody>
      </p:sp>
      <p:graphicFrame>
        <p:nvGraphicFramePr>
          <p:cNvPr id="106" name="Google Shape;106;p18"/>
          <p:cNvGraphicFramePr/>
          <p:nvPr/>
        </p:nvGraphicFramePr>
        <p:xfrm>
          <a:off x="1974275" y="543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{415DB65D-6314-4FB6-8DF9-CE399A5E453C}</a:tableStyleId>
              </a:tblPr>
              <a:tblGrid>
                <a:gridCol w="115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LTP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279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Split it into (3) sessions to give the ability for kids to move to 6U/8U.</a:t>
                      </a:r>
                      <a:endParaRPr sz="800"/>
                    </a:p>
                    <a:p>
                      <a:pPr marL="457200" marR="0" lvl="0" indent="-279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Successful season, decent amount of on-ice help  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6U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(3) teams, which is a good number and much higher than the previous year.  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8U 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(2) Teams, Blue and a White/Red</a:t>
                      </a:r>
                      <a:endParaRPr sz="800"/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White/Red team won the Manitowoc Tournament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Girls Bronze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8th place finish at WAHA State</a:t>
                      </a:r>
                      <a:endParaRPr sz="8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Girls Gold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279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Won the Beaver Dam 10u Girls Tournament</a:t>
                      </a:r>
                      <a:endParaRPr sz="800"/>
                    </a:p>
                    <a:p>
                      <a:pPr marL="457200" marR="0" lvl="0" indent="-279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6th place finish at WAHA State</a:t>
                      </a:r>
                      <a:endParaRPr sz="8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Co-ed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Won the Antigo Tournament</a:t>
                      </a:r>
                      <a:endParaRPr sz="800"/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Consolation Champions at Baldwin Tournament</a:t>
                      </a:r>
                      <a:endParaRPr sz="8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10U Co-ed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" sz="800"/>
                        <a:t>Won the Dubuque Tournament</a:t>
                      </a:r>
                      <a:endParaRPr sz="8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12U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800"/>
                        <a:buChar char="●"/>
                      </a:pPr>
                      <a:r>
                        <a:rPr lang="en" sz="800">
                          <a:solidFill>
                            <a:schemeClr val="dk2"/>
                          </a:solidFill>
                        </a:rPr>
                        <a:t>8th place finish at WAHA State</a:t>
                      </a:r>
                      <a:endParaRPr sz="10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12U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800"/>
                        <a:buChar char="●"/>
                      </a:pPr>
                      <a:r>
                        <a:rPr lang="en" sz="800">
                          <a:solidFill>
                            <a:schemeClr val="dk2"/>
                          </a:solidFill>
                        </a:rPr>
                        <a:t>6th place finish at WAHA State</a:t>
                      </a:r>
                      <a:endParaRPr sz="10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5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14U B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800"/>
                        <a:buChar char="●"/>
                      </a:pPr>
                      <a:r>
                        <a:rPr lang="en" sz="800">
                          <a:solidFill>
                            <a:schemeClr val="dk2"/>
                          </a:solidFill>
                        </a:rPr>
                        <a:t>6th place finish at WAHA State</a:t>
                      </a:r>
                      <a:endParaRPr sz="1000"/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14U A</a:t>
                      </a:r>
                      <a:endParaRPr sz="800"/>
                    </a:p>
                  </a:txBody>
                  <a:tcPr marL="28575" marR="28575" marT="91425" marB="91425" anchor="b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800"/>
                        <a:buChar char="●"/>
                      </a:pPr>
                      <a:r>
                        <a:rPr lang="en" sz="800">
                          <a:solidFill>
                            <a:schemeClr val="dk2"/>
                          </a:solidFill>
                        </a:rPr>
                        <a:t>4th place finish at WAHA State</a:t>
                      </a:r>
                      <a:endParaRPr sz="800">
                        <a:solidFill>
                          <a:schemeClr val="dk2"/>
                        </a:solidFill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800"/>
                        <a:buChar char="●"/>
                      </a:pPr>
                      <a:r>
                        <a:rPr lang="en" sz="800">
                          <a:solidFill>
                            <a:schemeClr val="dk2"/>
                          </a:solidFill>
                        </a:rPr>
                        <a:t>Won the Badger State Games in Wausau</a:t>
                      </a:r>
                      <a:endParaRPr sz="8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>
                    <a:lnL w="10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chemeClr val="lt1"/>
                </a:highlight>
              </a:rPr>
              <a:t>Player Development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12" name="Google Shape;112;p19"/>
          <p:cNvSpPr txBox="1">
            <a:spLocks noGrp="1"/>
          </p:cNvSpPr>
          <p:nvPr>
            <p:ph type="body" idx="1"/>
          </p:nvPr>
        </p:nvSpPr>
        <p:spPr>
          <a:xfrm>
            <a:off x="1871075" y="1211350"/>
            <a:ext cx="6711900" cy="34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/>
          </a:bodyPr>
          <a:lstStyle/>
          <a:p>
            <a:pPr marL="457200" lvl="0" indent="-31632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5526" b="1"/>
              <a:t>Weekly Off-Ice Training for each team</a:t>
            </a:r>
            <a:r>
              <a:rPr lang="en" sz="5526"/>
              <a:t> </a:t>
            </a:r>
            <a:r>
              <a:rPr lang="en" sz="5526" i="1">
                <a:highlight>
                  <a:srgbClr val="FF9900"/>
                </a:highlight>
              </a:rPr>
              <a:t>(New in 2025/26 Season)</a:t>
            </a:r>
            <a:endParaRPr sz="5526" i="1">
              <a:highlight>
                <a:srgbClr val="FF9900"/>
              </a:highlight>
            </a:endParaRPr>
          </a:p>
          <a:p>
            <a:pPr marL="914400" lvl="1" indent="-316324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○"/>
            </a:pPr>
            <a:r>
              <a:rPr lang="en" sz="5526"/>
              <a:t>26/27 plan- Keep and improve plans/hockey specific training plans</a:t>
            </a:r>
            <a:endParaRPr sz="5526"/>
          </a:p>
          <a:p>
            <a:pPr marL="457200" lvl="0" indent="-316324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 sz="5526" b="1"/>
              <a:t>Weekly shooting/stickhandling/video sessions </a:t>
            </a:r>
            <a:r>
              <a:rPr lang="en" sz="5526" i="1">
                <a:highlight>
                  <a:srgbClr val="FF9900"/>
                </a:highlight>
              </a:rPr>
              <a:t>(New in 2025/26 Season)</a:t>
            </a:r>
            <a:endParaRPr sz="5526" i="1">
              <a:highlight>
                <a:srgbClr val="FF9900"/>
              </a:highlight>
            </a:endParaRPr>
          </a:p>
          <a:p>
            <a:pPr marL="914400" lvl="1" indent="-316324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○"/>
            </a:pPr>
            <a:r>
              <a:rPr lang="en" sz="5526" i="1"/>
              <a:t>26/26 plan- </a:t>
            </a:r>
            <a:r>
              <a:rPr lang="en" sz="5526"/>
              <a:t>Keep and provide more coaching plans and resources to improve player experience</a:t>
            </a:r>
            <a:endParaRPr sz="5526"/>
          </a:p>
          <a:p>
            <a:pPr marL="457200" lvl="0" indent="-316324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 sz="5526" b="1"/>
              <a:t>Instructor led Goalie Training </a:t>
            </a:r>
            <a:r>
              <a:rPr lang="en" sz="5526" i="1">
                <a:highlight>
                  <a:srgbClr val="FF9900"/>
                </a:highlight>
              </a:rPr>
              <a:t>(New in 2025/26 Season)</a:t>
            </a:r>
            <a:endParaRPr sz="5526" i="1">
              <a:highlight>
                <a:srgbClr val="FF9900"/>
              </a:highlight>
            </a:endParaRPr>
          </a:p>
          <a:p>
            <a:pPr marL="914400" lvl="1" indent="-31632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5526"/>
              <a:t>26/27 plan- Keep and move to weekly sessions</a:t>
            </a:r>
            <a:endParaRPr sz="5526"/>
          </a:p>
          <a:p>
            <a:pPr marL="9144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5526"/>
          </a:p>
          <a:p>
            <a:pPr marL="457200" lvl="0" indent="-316324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5526" b="1"/>
              <a:t>Plans for next season</a:t>
            </a:r>
            <a:endParaRPr sz="5526" b="1"/>
          </a:p>
          <a:p>
            <a:pPr marL="914400" lvl="1" indent="-309974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5126"/>
              <a:t>Consistent weekly on-ice skills sessions</a:t>
            </a:r>
            <a:endParaRPr sz="5126"/>
          </a:p>
          <a:p>
            <a:pPr marL="914400" lvl="1" indent="-309974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5126"/>
              <a:t>Pre-Season power skating and stick handling sessions focusing on OYH players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chemeClr val="lt1"/>
                </a:highlight>
              </a:rPr>
              <a:t>Player+Coach Development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18" name="Google Shape;118;p20"/>
          <p:cNvSpPr txBox="1">
            <a:spLocks noGrp="1"/>
          </p:cNvSpPr>
          <p:nvPr>
            <p:ph type="body" idx="1"/>
          </p:nvPr>
        </p:nvSpPr>
        <p:spPr>
          <a:xfrm>
            <a:off x="1659700" y="1174325"/>
            <a:ext cx="7071900" cy="3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/>
              <a:t>Thanks to all our volunteer coaches</a:t>
            </a:r>
            <a:endParaRPr i="1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Coaching Committee (new in 25/26)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Oversee fairness and execution of tryouts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 coaches in securing Coaching eligibility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Provide oversight and support for coaches in season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Escalation point for player/parent concerns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Held in season coaches meetings for idea sharing and growth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Focus areas for 26/27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Consistent vision of player development for the organization.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Continued coaching education and support for knowledge and skills growth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Girls Co-Op</a:t>
            </a:r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body" idx="1"/>
          </p:nvPr>
        </p:nvSpPr>
        <p:spPr>
          <a:xfrm>
            <a:off x="1644049" y="1948050"/>
            <a:ext cx="70779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year supporting all girls teams with new co-op structure</a:t>
            </a: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Co-op Stoughton, McFarland and at Peewee(Janesville)</a:t>
            </a:r>
            <a:endParaRPr/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Hosted the two squirt teams at Oregon</a:t>
            </a:r>
            <a:endParaRPr/>
          </a:p>
          <a:p>
            <a:pPr marL="13716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Both made State</a:t>
            </a:r>
            <a:endParaRPr/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Successful in retention and attraction</a:t>
            </a:r>
            <a:endParaRPr/>
          </a:p>
          <a:p>
            <a:pPr marL="13716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5" name="Google Shape;125;p21"/>
          <p:cNvSpPr txBox="1"/>
          <p:nvPr/>
        </p:nvSpPr>
        <p:spPr>
          <a:xfrm>
            <a:off x="915975" y="1174325"/>
            <a:ext cx="8024400" cy="8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Why all girls? </a:t>
            </a:r>
            <a:r>
              <a:rPr lang="en" sz="1100">
                <a:solidFill>
                  <a:schemeClr val="dk2"/>
                </a:solidFill>
              </a:rPr>
              <a:t>The Women’s Sports Foundation says that by age 14, girls are dropping out of sports at </a:t>
            </a:r>
            <a:r>
              <a:rPr lang="en" sz="1100" b="1">
                <a:solidFill>
                  <a:schemeClr val="dk2"/>
                </a:solidFill>
              </a:rPr>
              <a:t>twice the rate of boys</a:t>
            </a:r>
            <a:r>
              <a:rPr lang="en" sz="1100">
                <a:solidFill>
                  <a:schemeClr val="dk2"/>
                </a:solidFill>
              </a:rPr>
              <a:t>, and it identifies </a:t>
            </a:r>
            <a:r>
              <a:rPr lang="en" sz="1100" b="1">
                <a:solidFill>
                  <a:schemeClr val="dk2"/>
                </a:solidFill>
              </a:rPr>
              <a:t>lack of access</a:t>
            </a:r>
            <a:r>
              <a:rPr lang="en" sz="1100">
                <a:solidFill>
                  <a:schemeClr val="dk2"/>
                </a:solidFill>
              </a:rPr>
              <a:t> as one of the key reasons girls leave sports</a:t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1188</Words>
  <Application>Microsoft Office PowerPoint</Application>
  <PresentationFormat>On-screen Show (16:9)</PresentationFormat>
  <Paragraphs>194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Raleway</vt:lpstr>
      <vt:lpstr>Lato</vt:lpstr>
      <vt:lpstr>Swiss</vt:lpstr>
      <vt:lpstr>Oregon Youth Hockey General Meeting</vt:lpstr>
      <vt:lpstr>Agenda</vt:lpstr>
      <vt:lpstr>Board Members</vt:lpstr>
      <vt:lpstr>Opening Remarks</vt:lpstr>
      <vt:lpstr>Financial Update</vt:lpstr>
      <vt:lpstr>Season Review</vt:lpstr>
      <vt:lpstr>Player Development</vt:lpstr>
      <vt:lpstr>Player+Coach Development</vt:lpstr>
      <vt:lpstr>Girls Co-Op</vt:lpstr>
      <vt:lpstr>Board Updates </vt:lpstr>
      <vt:lpstr>Board Updates</vt:lpstr>
      <vt:lpstr>Fundraising Update</vt:lpstr>
      <vt:lpstr>Volunteering Update</vt:lpstr>
      <vt:lpstr>Elections</vt:lpstr>
      <vt:lpstr>New Business/Questions</vt:lpstr>
      <vt:lpstr>Closing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Kassis, Daniel</dc:creator>
  <cp:lastModifiedBy>Kassis, Daniel</cp:lastModifiedBy>
  <cp:revision>1</cp:revision>
  <dcterms:modified xsi:type="dcterms:W3CDTF">2026-04-15T14:19:55Z</dcterms:modified>
</cp:coreProperties>
</file>