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diagrams/quickStyle3.xml" ContentType="application/vnd.openxmlformats-officedocument.drawingml.diagram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drawing2.xml" ContentType="application/vnd.ms-office.drawingml.diagramDrawing+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quickStyle4.xml" ContentType="application/vnd.openxmlformats-officedocument.drawingml.diagramStyle+xml"/>
  <Override PartName="/ppt/diagrams/quickStyle2.xml" ContentType="application/vnd.openxmlformats-officedocument.drawingml.diagramStyle+xml"/>
  <Override PartName="/ppt/diagrams/layout2.xml" ContentType="application/vnd.openxmlformats-officedocument.drawingml.diagramLayout+xml"/>
  <Override PartName="/ppt/diagrams/colors2.xml" ContentType="application/vnd.openxmlformats-officedocument.drawingml.diagramColors+xml"/>
  <Override PartName="/ppt/diagrams/drawing3.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colors3.xml" ContentType="application/vnd.openxmlformats-officedocument.drawingml.diagramColors+xml"/>
  <Override PartName="/ppt/diagrams/drawing4.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colors4.xml" ContentType="application/vnd.openxmlformats-officedocument.drawingml.diagramColor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presProps.xml" ContentType="application/vnd.openxmlformats-officedocument.presentationml.presProps+xml"/>
  <Override PartName="/ppt/media/image1.png" ContentType="image/png"/>
  <Override PartName="/ppt/media/image2.png" ContentType="image/png"/>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12192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52B631-A7E3-4046-8312-9AADCF2BE437}" type="doc">
      <dgm:prSet loTypeId="urn:microsoft.com/office/officeart/2005/8/layout/vList3" loCatId="" qsTypeId="urn:microsoft.com/office/officeart/2005/8/quickstyle/simple1" qsCatId="simple" csTypeId="urn:microsoft.com/office/officeart/2005/8/colors/accent2_2" csCatId="accent2" phldr="1"/>
      <dgm:spPr/>
    </dgm:pt>
    <dgm:pt modelId="{CDBF0F5D-735C-0044-A2A2-B31D5E709654}">
      <dgm:prSet phldrT="[Text]"/>
      <dgm:spPr>
        <a:solidFill>
          <a:schemeClr val="tx1"/>
        </a:solidFill>
      </dgm:spPr>
      <dgm:t>
        <a:bodyPr/>
        <a:lstStyle/>
        <a:p>
          <a:pPr algn="l">
            <a:buFont typeface="Arial" panose="020B0604020202020204" pitchFamily="34" charset="0"/>
            <a:buChar char="•"/>
          </a:pPr>
          <a:r>
            <a:rPr lang="en-US" dirty="0">
              <a:ea typeface="Calibri"/>
              <a:cs typeface="Times New Roman"/>
            </a:rPr>
            <a:t>Programs hosting an Invitational tournament, are required to sanction the tournament by submitting the Invitational tournament sanction form. </a:t>
          </a:r>
          <a:endParaRPr lang="en-US" dirty="0"/>
        </a:p>
      </dgm:t>
    </dgm:pt>
    <dgm:pt modelId="{D47FDFD1-DA93-1242-9750-685335B75881}" type="parTrans" cxnId="{809B1F9A-9AF5-3E42-ACE9-1637D74D9F2A}">
      <dgm:prSet/>
      <dgm:spPr/>
      <dgm:t>
        <a:bodyPr/>
        <a:lstStyle/>
        <a:p>
          <a:endParaRPr lang="en-US"/>
        </a:p>
      </dgm:t>
    </dgm:pt>
    <dgm:pt modelId="{0918285F-3F5E-5B46-8832-27B33670CFD5}" type="sibTrans" cxnId="{809B1F9A-9AF5-3E42-ACE9-1637D74D9F2A}">
      <dgm:prSet/>
      <dgm:spPr/>
      <dgm:t>
        <a:bodyPr/>
        <a:lstStyle/>
        <a:p>
          <a:endParaRPr lang="en-US"/>
        </a:p>
      </dgm:t>
    </dgm:pt>
    <dgm:pt modelId="{C9E3CDB4-C572-A543-8C45-D09706A50F1F}">
      <dgm:prSet phldrT="[Text]"/>
      <dgm:spPr>
        <a:solidFill>
          <a:schemeClr val="tx1"/>
        </a:solidFill>
      </dgm:spPr>
      <dgm:t>
        <a:bodyPr/>
        <a:lstStyle/>
        <a:p>
          <a:pPr algn="l">
            <a:buFont typeface="Arial" charset="0"/>
            <a:buChar char="•"/>
          </a:pPr>
          <a:r>
            <a:rPr lang="en-US" dirty="0"/>
            <a:t>If a tournament is </a:t>
          </a:r>
          <a:r>
            <a:rPr lang="en-US" b="1" dirty="0"/>
            <a:t>NOT</a:t>
          </a:r>
          <a:r>
            <a:rPr lang="en-US" dirty="0"/>
            <a:t> a USA Hockey sanctioned tournament, there is </a:t>
          </a:r>
          <a:r>
            <a:rPr lang="en-US" b="1" dirty="0"/>
            <a:t>NO </a:t>
          </a:r>
          <a:r>
            <a:rPr lang="en-US" dirty="0"/>
            <a:t>coverage in effect from USA Hockey’s insurance. </a:t>
          </a:r>
        </a:p>
      </dgm:t>
    </dgm:pt>
    <dgm:pt modelId="{6219D3E4-6A53-4D47-A6B1-8B67E3138CF0}" type="parTrans" cxnId="{E9B28F72-9FAE-2A48-97EE-2B83E405BE87}">
      <dgm:prSet/>
      <dgm:spPr/>
      <dgm:t>
        <a:bodyPr/>
        <a:lstStyle/>
        <a:p>
          <a:endParaRPr lang="en-US"/>
        </a:p>
      </dgm:t>
    </dgm:pt>
    <dgm:pt modelId="{5CE0F8E9-142F-CA4A-8026-E8DD3926C66E}" type="sibTrans" cxnId="{E9B28F72-9FAE-2A48-97EE-2B83E405BE87}">
      <dgm:prSet/>
      <dgm:spPr/>
      <dgm:t>
        <a:bodyPr/>
        <a:lstStyle/>
        <a:p>
          <a:endParaRPr lang="en-US"/>
        </a:p>
      </dgm:t>
    </dgm:pt>
    <dgm:pt modelId="{1AE1EBB6-BF60-E741-9B3F-2EBED25A11F9}">
      <dgm:prSet phldrT="[Text]"/>
      <dgm:spPr>
        <a:solidFill>
          <a:schemeClr val="tx1"/>
        </a:solidFill>
      </dgm:spPr>
      <dgm:t>
        <a:bodyPr/>
        <a:lstStyle/>
        <a:p>
          <a:pPr algn="l">
            <a:buFont typeface="Arial" panose="020B0604020202020204" pitchFamily="34" charset="0"/>
            <a:buChar char="•"/>
          </a:pPr>
          <a:r>
            <a:rPr lang="en-US" dirty="0">
              <a:ea typeface="Calibri"/>
              <a:cs typeface="Times New Roman"/>
            </a:rPr>
            <a:t>RMD collects an additional $50.00 for tournament sanctions</a:t>
          </a:r>
          <a:endParaRPr lang="en-US" dirty="0"/>
        </a:p>
      </dgm:t>
    </dgm:pt>
    <dgm:pt modelId="{950EC1E2-FBF7-CD42-A1B1-A49524B00CE7}" type="parTrans" cxnId="{6D179F9D-B022-5146-8497-495E4D1DA959}">
      <dgm:prSet/>
      <dgm:spPr/>
      <dgm:t>
        <a:bodyPr/>
        <a:lstStyle/>
        <a:p>
          <a:endParaRPr lang="en-US"/>
        </a:p>
      </dgm:t>
    </dgm:pt>
    <dgm:pt modelId="{C5C668EA-9D3E-EC4D-A50B-33AF79E57077}" type="sibTrans" cxnId="{6D179F9D-B022-5146-8497-495E4D1DA959}">
      <dgm:prSet/>
      <dgm:spPr/>
      <dgm:t>
        <a:bodyPr/>
        <a:lstStyle/>
        <a:p>
          <a:endParaRPr lang="en-US"/>
        </a:p>
      </dgm:t>
    </dgm:pt>
    <dgm:pt modelId="{C592334E-8C3A-9A48-B3FC-4543636977CF}">
      <dgm:prSet phldrT="[Text]"/>
      <dgm:spPr>
        <a:solidFill>
          <a:schemeClr val="tx1"/>
        </a:solidFill>
      </dgm:spPr>
      <dgm:t>
        <a:bodyPr/>
        <a:lstStyle/>
        <a:p>
          <a:pPr>
            <a:buFont typeface="Arial" panose="020B0604020202020204" pitchFamily="34" charset="0"/>
            <a:buChar char="•"/>
          </a:pPr>
          <a:r>
            <a:rPr lang="en-US" dirty="0">
              <a:ea typeface="Calibri"/>
              <a:cs typeface="Times New Roman"/>
            </a:rPr>
            <a:t>USA Hockey tournament sanction fee is $250.00 </a:t>
          </a:r>
          <a:endParaRPr lang="en-US" dirty="0"/>
        </a:p>
      </dgm:t>
    </dgm:pt>
    <dgm:pt modelId="{67F2E655-C380-5E41-926B-BAD90C8097BF}" type="sibTrans" cxnId="{8FEC6D3C-BEB9-FC4B-86FF-234FD34E3673}">
      <dgm:prSet/>
      <dgm:spPr/>
      <dgm:t>
        <a:bodyPr/>
        <a:lstStyle/>
        <a:p>
          <a:endParaRPr lang="en-US"/>
        </a:p>
      </dgm:t>
    </dgm:pt>
    <dgm:pt modelId="{43DB6FF3-D324-C740-AFDE-C258B2356940}" type="parTrans" cxnId="{8FEC6D3C-BEB9-FC4B-86FF-234FD34E3673}">
      <dgm:prSet/>
      <dgm:spPr/>
      <dgm:t>
        <a:bodyPr/>
        <a:lstStyle/>
        <a:p>
          <a:endParaRPr lang="en-US"/>
        </a:p>
      </dgm:t>
    </dgm:pt>
    <dgm:pt modelId="{ED1C173D-4FA0-AD42-8B8C-A93DCBEBA2D6}" type="pres">
      <dgm:prSet presAssocID="{7652B631-A7E3-4046-8312-9AADCF2BE437}" presName="linearFlow" presStyleCnt="0">
        <dgm:presLayoutVars>
          <dgm:dir/>
          <dgm:resizeHandles val="exact"/>
        </dgm:presLayoutVars>
      </dgm:prSet>
      <dgm:spPr/>
    </dgm:pt>
    <dgm:pt modelId="{3B34D364-63CB-3E41-91D2-75C2F96065B0}" type="pres">
      <dgm:prSet presAssocID="{CDBF0F5D-735C-0044-A2A2-B31D5E709654}" presName="composite" presStyleCnt="0"/>
      <dgm:spPr/>
    </dgm:pt>
    <dgm:pt modelId="{8CEB600B-92D3-2445-9E5B-55B12CF6B65F}" type="pres">
      <dgm:prSet presAssocID="{CDBF0F5D-735C-0044-A2A2-B31D5E709654}" presName="imgShp" presStyleLbl="fgImgPlace1" presStyleIdx="0" presStyleCnt="4"/>
      <dgm:spPr>
        <a:solidFill>
          <a:schemeClr val="bg2">
            <a:lumMod val="90000"/>
          </a:schemeClr>
        </a:solidFill>
      </dgm:spPr>
    </dgm:pt>
    <dgm:pt modelId="{7E46CD41-E608-0346-96A7-8519EDF1B90D}" type="pres">
      <dgm:prSet presAssocID="{CDBF0F5D-735C-0044-A2A2-B31D5E709654}" presName="txShp" presStyleLbl="node1" presStyleIdx="0" presStyleCnt="4">
        <dgm:presLayoutVars>
          <dgm:bulletEnabled val="1"/>
        </dgm:presLayoutVars>
      </dgm:prSet>
      <dgm:spPr/>
    </dgm:pt>
    <dgm:pt modelId="{9B87B1B4-CD8D-8D4E-BCEE-C761CC9C1143}" type="pres">
      <dgm:prSet presAssocID="{0918285F-3F5E-5B46-8832-27B33670CFD5}" presName="spacing" presStyleCnt="0"/>
      <dgm:spPr/>
    </dgm:pt>
    <dgm:pt modelId="{39C6C4A3-E859-BC46-9D87-3B2BF291E0D5}" type="pres">
      <dgm:prSet presAssocID="{C592334E-8C3A-9A48-B3FC-4543636977CF}" presName="composite" presStyleCnt="0"/>
      <dgm:spPr/>
    </dgm:pt>
    <dgm:pt modelId="{2B1C8825-9178-DC48-B65D-F5FEE669EB5C}" type="pres">
      <dgm:prSet presAssocID="{C592334E-8C3A-9A48-B3FC-4543636977CF}" presName="imgShp" presStyleLbl="fgImgPlace1" presStyleIdx="1" presStyleCnt="4"/>
      <dgm:spPr>
        <a:solidFill>
          <a:schemeClr val="bg2">
            <a:lumMod val="90000"/>
          </a:schemeClr>
        </a:solidFill>
      </dgm:spPr>
    </dgm:pt>
    <dgm:pt modelId="{1FAFCC9B-4F7E-DF4B-8700-B34E84EC6116}" type="pres">
      <dgm:prSet presAssocID="{C592334E-8C3A-9A48-B3FC-4543636977CF}" presName="txShp" presStyleLbl="node1" presStyleIdx="1" presStyleCnt="4">
        <dgm:presLayoutVars>
          <dgm:bulletEnabled val="1"/>
        </dgm:presLayoutVars>
      </dgm:prSet>
      <dgm:spPr/>
    </dgm:pt>
    <dgm:pt modelId="{B4D953A8-3DE1-574D-93F5-A3F06B886C84}" type="pres">
      <dgm:prSet presAssocID="{67F2E655-C380-5E41-926B-BAD90C8097BF}" presName="spacing" presStyleCnt="0"/>
      <dgm:spPr/>
    </dgm:pt>
    <dgm:pt modelId="{8CFF161C-6D6A-0E48-89A6-A5526CE032C5}" type="pres">
      <dgm:prSet presAssocID="{1AE1EBB6-BF60-E741-9B3F-2EBED25A11F9}" presName="composite" presStyleCnt="0"/>
      <dgm:spPr/>
    </dgm:pt>
    <dgm:pt modelId="{CF06175E-3C35-7148-9F81-CF98176A0404}" type="pres">
      <dgm:prSet presAssocID="{1AE1EBB6-BF60-E741-9B3F-2EBED25A11F9}" presName="imgShp" presStyleLbl="fgImgPlace1" presStyleIdx="2" presStyleCnt="4"/>
      <dgm:spPr>
        <a:solidFill>
          <a:schemeClr val="bg2">
            <a:lumMod val="90000"/>
          </a:schemeClr>
        </a:solidFill>
      </dgm:spPr>
    </dgm:pt>
    <dgm:pt modelId="{8DFE78BE-A71C-994F-B9BD-620A7B7DA744}" type="pres">
      <dgm:prSet presAssocID="{1AE1EBB6-BF60-E741-9B3F-2EBED25A11F9}" presName="txShp" presStyleLbl="node1" presStyleIdx="2" presStyleCnt="4">
        <dgm:presLayoutVars>
          <dgm:bulletEnabled val="1"/>
        </dgm:presLayoutVars>
      </dgm:prSet>
      <dgm:spPr/>
    </dgm:pt>
    <dgm:pt modelId="{7207F3A9-5A01-D541-9317-ECAB26336FD6}" type="pres">
      <dgm:prSet presAssocID="{C5C668EA-9D3E-EC4D-A50B-33AF79E57077}" presName="spacing" presStyleCnt="0"/>
      <dgm:spPr/>
    </dgm:pt>
    <dgm:pt modelId="{037DDC1A-272A-3047-A55C-36FC20B1B8D6}" type="pres">
      <dgm:prSet presAssocID="{C9E3CDB4-C572-A543-8C45-D09706A50F1F}" presName="composite" presStyleCnt="0"/>
      <dgm:spPr/>
    </dgm:pt>
    <dgm:pt modelId="{843967D6-F52F-DD4F-80A6-2FE56D5FC093}" type="pres">
      <dgm:prSet presAssocID="{C9E3CDB4-C572-A543-8C45-D09706A50F1F}" presName="imgShp" presStyleLbl="fgImgPlace1" presStyleIdx="3" presStyleCnt="4"/>
      <dgm:spPr>
        <a:solidFill>
          <a:schemeClr val="bg2">
            <a:lumMod val="90000"/>
          </a:schemeClr>
        </a:solidFill>
      </dgm:spPr>
    </dgm:pt>
    <dgm:pt modelId="{F80A8879-929E-8549-AE56-F7B27776D4C4}" type="pres">
      <dgm:prSet presAssocID="{C9E3CDB4-C572-A543-8C45-D09706A50F1F}" presName="txShp" presStyleLbl="node1" presStyleIdx="3" presStyleCnt="4">
        <dgm:presLayoutVars>
          <dgm:bulletEnabled val="1"/>
        </dgm:presLayoutVars>
      </dgm:prSet>
      <dgm:spPr/>
    </dgm:pt>
  </dgm:ptLst>
  <dgm:cxnLst>
    <dgm:cxn modelId="{8FEC6D3C-BEB9-FC4B-86FF-234FD34E3673}" srcId="{7652B631-A7E3-4046-8312-9AADCF2BE437}" destId="{C592334E-8C3A-9A48-B3FC-4543636977CF}" srcOrd="1" destOrd="0" parTransId="{43DB6FF3-D324-C740-AFDE-C258B2356940}" sibTransId="{67F2E655-C380-5E41-926B-BAD90C8097BF}"/>
    <dgm:cxn modelId="{C0268D55-88AA-8742-BAFE-FECC5A359EF3}" type="presOf" srcId="{C9E3CDB4-C572-A543-8C45-D09706A50F1F}" destId="{F80A8879-929E-8549-AE56-F7B27776D4C4}" srcOrd="0" destOrd="0" presId="urn:microsoft.com/office/officeart/2005/8/layout/vList3"/>
    <dgm:cxn modelId="{E9B28F72-9FAE-2A48-97EE-2B83E405BE87}" srcId="{7652B631-A7E3-4046-8312-9AADCF2BE437}" destId="{C9E3CDB4-C572-A543-8C45-D09706A50F1F}" srcOrd="3" destOrd="0" parTransId="{6219D3E4-6A53-4D47-A6B1-8B67E3138CF0}" sibTransId="{5CE0F8E9-142F-CA4A-8026-E8DD3926C66E}"/>
    <dgm:cxn modelId="{66D69C86-1C2B-3440-8445-1B552A1A4A5B}" type="presOf" srcId="{CDBF0F5D-735C-0044-A2A2-B31D5E709654}" destId="{7E46CD41-E608-0346-96A7-8519EDF1B90D}" srcOrd="0" destOrd="0" presId="urn:microsoft.com/office/officeart/2005/8/layout/vList3"/>
    <dgm:cxn modelId="{690AF996-E12D-934A-BEB3-FAB3EBAB580B}" type="presOf" srcId="{C592334E-8C3A-9A48-B3FC-4543636977CF}" destId="{1FAFCC9B-4F7E-DF4B-8700-B34E84EC6116}" srcOrd="0" destOrd="0" presId="urn:microsoft.com/office/officeart/2005/8/layout/vList3"/>
    <dgm:cxn modelId="{809B1F9A-9AF5-3E42-ACE9-1637D74D9F2A}" srcId="{7652B631-A7E3-4046-8312-9AADCF2BE437}" destId="{CDBF0F5D-735C-0044-A2A2-B31D5E709654}" srcOrd="0" destOrd="0" parTransId="{D47FDFD1-DA93-1242-9750-685335B75881}" sibTransId="{0918285F-3F5E-5B46-8832-27B33670CFD5}"/>
    <dgm:cxn modelId="{6D179F9D-B022-5146-8497-495E4D1DA959}" srcId="{7652B631-A7E3-4046-8312-9AADCF2BE437}" destId="{1AE1EBB6-BF60-E741-9B3F-2EBED25A11F9}" srcOrd="2" destOrd="0" parTransId="{950EC1E2-FBF7-CD42-A1B1-A49524B00CE7}" sibTransId="{C5C668EA-9D3E-EC4D-A50B-33AF79E57077}"/>
    <dgm:cxn modelId="{B5C8C0C7-A8B7-7642-8A5E-39364230996D}" type="presOf" srcId="{1AE1EBB6-BF60-E741-9B3F-2EBED25A11F9}" destId="{8DFE78BE-A71C-994F-B9BD-620A7B7DA744}" srcOrd="0" destOrd="0" presId="urn:microsoft.com/office/officeart/2005/8/layout/vList3"/>
    <dgm:cxn modelId="{FC492BD4-D985-C24F-A68A-94AB0F2E2860}" type="presOf" srcId="{7652B631-A7E3-4046-8312-9AADCF2BE437}" destId="{ED1C173D-4FA0-AD42-8B8C-A93DCBEBA2D6}" srcOrd="0" destOrd="0" presId="urn:microsoft.com/office/officeart/2005/8/layout/vList3"/>
    <dgm:cxn modelId="{EF226F22-644D-0B4D-A939-C7F21D29ADF4}" type="presParOf" srcId="{ED1C173D-4FA0-AD42-8B8C-A93DCBEBA2D6}" destId="{3B34D364-63CB-3E41-91D2-75C2F96065B0}" srcOrd="0" destOrd="0" presId="urn:microsoft.com/office/officeart/2005/8/layout/vList3"/>
    <dgm:cxn modelId="{E494A415-8D75-F846-9644-8153568DBF69}" type="presParOf" srcId="{3B34D364-63CB-3E41-91D2-75C2F96065B0}" destId="{8CEB600B-92D3-2445-9E5B-55B12CF6B65F}" srcOrd="0" destOrd="0" presId="urn:microsoft.com/office/officeart/2005/8/layout/vList3"/>
    <dgm:cxn modelId="{8F0609F7-6D5B-FB43-A192-9532D80DD41D}" type="presParOf" srcId="{3B34D364-63CB-3E41-91D2-75C2F96065B0}" destId="{7E46CD41-E608-0346-96A7-8519EDF1B90D}" srcOrd="1" destOrd="0" presId="urn:microsoft.com/office/officeart/2005/8/layout/vList3"/>
    <dgm:cxn modelId="{7FFD0A03-F017-324D-BFA7-8ECEDB0653E4}" type="presParOf" srcId="{ED1C173D-4FA0-AD42-8B8C-A93DCBEBA2D6}" destId="{9B87B1B4-CD8D-8D4E-BCEE-C761CC9C1143}" srcOrd="1" destOrd="0" presId="urn:microsoft.com/office/officeart/2005/8/layout/vList3"/>
    <dgm:cxn modelId="{3EDB37CF-6D97-D246-B226-4C4EFFF4BD76}" type="presParOf" srcId="{ED1C173D-4FA0-AD42-8B8C-A93DCBEBA2D6}" destId="{39C6C4A3-E859-BC46-9D87-3B2BF291E0D5}" srcOrd="2" destOrd="0" presId="urn:microsoft.com/office/officeart/2005/8/layout/vList3"/>
    <dgm:cxn modelId="{CA9E7257-DBE1-5245-A252-0284490D8B00}" type="presParOf" srcId="{39C6C4A3-E859-BC46-9D87-3B2BF291E0D5}" destId="{2B1C8825-9178-DC48-B65D-F5FEE669EB5C}" srcOrd="0" destOrd="0" presId="urn:microsoft.com/office/officeart/2005/8/layout/vList3"/>
    <dgm:cxn modelId="{02586829-4D0C-C941-A24C-DF059157E141}" type="presParOf" srcId="{39C6C4A3-E859-BC46-9D87-3B2BF291E0D5}" destId="{1FAFCC9B-4F7E-DF4B-8700-B34E84EC6116}" srcOrd="1" destOrd="0" presId="urn:microsoft.com/office/officeart/2005/8/layout/vList3"/>
    <dgm:cxn modelId="{1CB6179C-9975-7A46-B5E1-8B30982864F5}" type="presParOf" srcId="{ED1C173D-4FA0-AD42-8B8C-A93DCBEBA2D6}" destId="{B4D953A8-3DE1-574D-93F5-A3F06B886C84}" srcOrd="3" destOrd="0" presId="urn:microsoft.com/office/officeart/2005/8/layout/vList3"/>
    <dgm:cxn modelId="{B74321DC-6031-824F-B61B-46DB6519BBF9}" type="presParOf" srcId="{ED1C173D-4FA0-AD42-8B8C-A93DCBEBA2D6}" destId="{8CFF161C-6D6A-0E48-89A6-A5526CE032C5}" srcOrd="4" destOrd="0" presId="urn:microsoft.com/office/officeart/2005/8/layout/vList3"/>
    <dgm:cxn modelId="{1A9FF6CF-9245-8846-9700-052E7A5BE131}" type="presParOf" srcId="{8CFF161C-6D6A-0E48-89A6-A5526CE032C5}" destId="{CF06175E-3C35-7148-9F81-CF98176A0404}" srcOrd="0" destOrd="0" presId="urn:microsoft.com/office/officeart/2005/8/layout/vList3"/>
    <dgm:cxn modelId="{AE604653-3921-FA49-AE21-06E3792B96B3}" type="presParOf" srcId="{8CFF161C-6D6A-0E48-89A6-A5526CE032C5}" destId="{8DFE78BE-A71C-994F-B9BD-620A7B7DA744}" srcOrd="1" destOrd="0" presId="urn:microsoft.com/office/officeart/2005/8/layout/vList3"/>
    <dgm:cxn modelId="{6DDE0693-FDCC-D747-99F9-E8E7E31E58EB}" type="presParOf" srcId="{ED1C173D-4FA0-AD42-8B8C-A93DCBEBA2D6}" destId="{7207F3A9-5A01-D541-9317-ECAB26336FD6}" srcOrd="5" destOrd="0" presId="urn:microsoft.com/office/officeart/2005/8/layout/vList3"/>
    <dgm:cxn modelId="{FF6D7E8B-4B58-4B44-BCB9-6C5636F481E2}" type="presParOf" srcId="{ED1C173D-4FA0-AD42-8B8C-A93DCBEBA2D6}" destId="{037DDC1A-272A-3047-A55C-36FC20B1B8D6}" srcOrd="6" destOrd="0" presId="urn:microsoft.com/office/officeart/2005/8/layout/vList3"/>
    <dgm:cxn modelId="{F00868DB-4B5E-4349-A1C4-2A116AA88441}" type="presParOf" srcId="{037DDC1A-272A-3047-A55C-36FC20B1B8D6}" destId="{843967D6-F52F-DD4F-80A6-2FE56D5FC093}" srcOrd="0" destOrd="0" presId="urn:microsoft.com/office/officeart/2005/8/layout/vList3"/>
    <dgm:cxn modelId="{FC7560D2-C4CC-1E43-934D-B9BC879418A3}" type="presParOf" srcId="{037DDC1A-272A-3047-A55C-36FC20B1B8D6}" destId="{F80A8879-929E-8549-AE56-F7B27776D4C4}" srcOrd="1" destOrd="0" presId="urn:microsoft.com/office/officeart/2005/8/layout/vList3"/>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52B631-A7E3-4046-8312-9AADCF2BE437}" type="doc">
      <dgm:prSet loTypeId="urn:microsoft.com/office/officeart/2005/8/layout/vList3" loCatId="" qsTypeId="urn:microsoft.com/office/officeart/2005/8/quickstyle/simple1" qsCatId="simple" csTypeId="urn:microsoft.com/office/officeart/2005/8/colors/accent2_2" csCatId="accent2" phldr="1"/>
      <dgm:spPr/>
    </dgm:pt>
    <dgm:pt modelId="{CDBF0F5D-735C-0044-A2A2-B31D5E709654}">
      <dgm:prSet phldrT="[Text]"/>
      <dgm:spPr>
        <a:solidFill>
          <a:schemeClr val="tx1"/>
        </a:solidFill>
      </dgm:spPr>
      <dgm:t>
        <a:bodyPr/>
        <a:lstStyle/>
        <a:p>
          <a:pPr algn="l"/>
          <a:r>
            <a:rPr lang="en-US">
              <a:ea typeface="Calibri"/>
              <a:cs typeface="Times New Roman"/>
            </a:rPr>
            <a:t>You are also responsible to verify that all participating teams are properly registered with USA Hockey or their country’s federation</a:t>
          </a:r>
          <a:endParaRPr lang="en-US" dirty="0"/>
        </a:p>
      </dgm:t>
    </dgm:pt>
    <dgm:pt modelId="{D47FDFD1-DA93-1242-9750-685335B75881}" type="parTrans" cxnId="{809B1F9A-9AF5-3E42-ACE9-1637D74D9F2A}">
      <dgm:prSet/>
      <dgm:spPr/>
      <dgm:t>
        <a:bodyPr/>
        <a:lstStyle/>
        <a:p>
          <a:endParaRPr lang="en-US"/>
        </a:p>
      </dgm:t>
    </dgm:pt>
    <dgm:pt modelId="{0918285F-3F5E-5B46-8832-27B33670CFD5}" type="sibTrans" cxnId="{809B1F9A-9AF5-3E42-ACE9-1637D74D9F2A}">
      <dgm:prSet/>
      <dgm:spPr/>
      <dgm:t>
        <a:bodyPr/>
        <a:lstStyle/>
        <a:p>
          <a:endParaRPr lang="en-US"/>
        </a:p>
      </dgm:t>
    </dgm:pt>
    <dgm:pt modelId="{C9E3CDB4-C572-A543-8C45-D09706A50F1F}">
      <dgm:prSet phldrT="[Text]"/>
      <dgm:spPr>
        <a:solidFill>
          <a:schemeClr val="tx1"/>
        </a:solidFill>
      </dgm:spPr>
      <dgm:t>
        <a:bodyPr/>
        <a:lstStyle/>
        <a:p>
          <a:pPr algn="l">
            <a:buFont typeface="Arial" charset="0"/>
            <a:buChar char="•"/>
          </a:pPr>
          <a:r>
            <a:rPr lang="en-US" dirty="0"/>
            <a:t>If a tournament is </a:t>
          </a:r>
          <a:r>
            <a:rPr lang="en-US" b="1" dirty="0"/>
            <a:t>NOT</a:t>
          </a:r>
          <a:r>
            <a:rPr lang="en-US" dirty="0"/>
            <a:t> a USA Hockey sanctioned tournament, there is </a:t>
          </a:r>
          <a:r>
            <a:rPr lang="en-US" b="1" dirty="0"/>
            <a:t>NO </a:t>
          </a:r>
          <a:r>
            <a:rPr lang="en-US" dirty="0"/>
            <a:t>coverage in effect from USA Hockey’s insurance. </a:t>
          </a:r>
        </a:p>
      </dgm:t>
    </dgm:pt>
    <dgm:pt modelId="{6219D3E4-6A53-4D47-A6B1-8B67E3138CF0}" type="parTrans" cxnId="{E9B28F72-9FAE-2A48-97EE-2B83E405BE87}">
      <dgm:prSet/>
      <dgm:spPr/>
      <dgm:t>
        <a:bodyPr/>
        <a:lstStyle/>
        <a:p>
          <a:endParaRPr lang="en-US"/>
        </a:p>
      </dgm:t>
    </dgm:pt>
    <dgm:pt modelId="{5CE0F8E9-142F-CA4A-8026-E8DD3926C66E}" type="sibTrans" cxnId="{E9B28F72-9FAE-2A48-97EE-2B83E405BE87}">
      <dgm:prSet/>
      <dgm:spPr/>
      <dgm:t>
        <a:bodyPr/>
        <a:lstStyle/>
        <a:p>
          <a:endParaRPr lang="en-US"/>
        </a:p>
      </dgm:t>
    </dgm:pt>
    <dgm:pt modelId="{1AE1EBB6-BF60-E741-9B3F-2EBED25A11F9}">
      <dgm:prSet phldrT="[Text]"/>
      <dgm:spPr>
        <a:solidFill>
          <a:schemeClr val="tx1"/>
        </a:solidFill>
      </dgm:spPr>
      <dgm:t>
        <a:bodyPr/>
        <a:lstStyle/>
        <a:p>
          <a:pPr algn="l">
            <a:buFont typeface="Arial" panose="020B0604020202020204" pitchFamily="34" charset="0"/>
            <a:buChar char="•"/>
          </a:pPr>
          <a:r>
            <a:rPr lang="en-US" dirty="0">
              <a:ea typeface="Calibri"/>
              <a:cs typeface="Times New Roman"/>
            </a:rPr>
            <a:t>RMD collects an additional $50.00 for tournament sanctions</a:t>
          </a:r>
          <a:endParaRPr lang="en-US" dirty="0"/>
        </a:p>
      </dgm:t>
    </dgm:pt>
    <dgm:pt modelId="{950EC1E2-FBF7-CD42-A1B1-A49524B00CE7}" type="parTrans" cxnId="{6D179F9D-B022-5146-8497-495E4D1DA959}">
      <dgm:prSet/>
      <dgm:spPr/>
      <dgm:t>
        <a:bodyPr/>
        <a:lstStyle/>
        <a:p>
          <a:endParaRPr lang="en-US"/>
        </a:p>
      </dgm:t>
    </dgm:pt>
    <dgm:pt modelId="{C5C668EA-9D3E-EC4D-A50B-33AF79E57077}" type="sibTrans" cxnId="{6D179F9D-B022-5146-8497-495E4D1DA959}">
      <dgm:prSet/>
      <dgm:spPr/>
      <dgm:t>
        <a:bodyPr/>
        <a:lstStyle/>
        <a:p>
          <a:endParaRPr lang="en-US"/>
        </a:p>
      </dgm:t>
    </dgm:pt>
    <dgm:pt modelId="{C592334E-8C3A-9A48-B3FC-4543636977CF}">
      <dgm:prSet phldrT="[Text]"/>
      <dgm:spPr>
        <a:solidFill>
          <a:schemeClr val="tx1"/>
        </a:solidFill>
      </dgm:spPr>
      <dgm:t>
        <a:bodyPr/>
        <a:lstStyle/>
        <a:p>
          <a:pPr>
            <a:buFont typeface="Arial" panose="020B0604020202020204" pitchFamily="34" charset="0"/>
            <a:buChar char="•"/>
          </a:pPr>
          <a:r>
            <a:rPr lang="en-US" dirty="0">
              <a:ea typeface="Calibri"/>
              <a:cs typeface="Times New Roman"/>
            </a:rPr>
            <a:t>USA Hockey tournament sanction fee is $250.00 </a:t>
          </a:r>
          <a:endParaRPr lang="en-US" dirty="0"/>
        </a:p>
      </dgm:t>
    </dgm:pt>
    <dgm:pt modelId="{67F2E655-C380-5E41-926B-BAD90C8097BF}" type="sibTrans" cxnId="{8FEC6D3C-BEB9-FC4B-86FF-234FD34E3673}">
      <dgm:prSet/>
      <dgm:spPr/>
      <dgm:t>
        <a:bodyPr/>
        <a:lstStyle/>
        <a:p>
          <a:endParaRPr lang="en-US"/>
        </a:p>
      </dgm:t>
    </dgm:pt>
    <dgm:pt modelId="{43DB6FF3-D324-C740-AFDE-C258B2356940}" type="parTrans" cxnId="{8FEC6D3C-BEB9-FC4B-86FF-234FD34E3673}">
      <dgm:prSet/>
      <dgm:spPr/>
      <dgm:t>
        <a:bodyPr/>
        <a:lstStyle/>
        <a:p>
          <a:endParaRPr lang="en-US"/>
        </a:p>
      </dgm:t>
    </dgm:pt>
    <dgm:pt modelId="{ED1C173D-4FA0-AD42-8B8C-A93DCBEBA2D6}" type="pres">
      <dgm:prSet presAssocID="{7652B631-A7E3-4046-8312-9AADCF2BE437}" presName="linearFlow" presStyleCnt="0">
        <dgm:presLayoutVars>
          <dgm:dir/>
          <dgm:resizeHandles val="exact"/>
        </dgm:presLayoutVars>
      </dgm:prSet>
      <dgm:spPr/>
    </dgm:pt>
    <dgm:pt modelId="{3B34D364-63CB-3E41-91D2-75C2F96065B0}" type="pres">
      <dgm:prSet presAssocID="{CDBF0F5D-735C-0044-A2A2-B31D5E709654}" presName="composite" presStyleCnt="0"/>
      <dgm:spPr/>
    </dgm:pt>
    <dgm:pt modelId="{8CEB600B-92D3-2445-9E5B-55B12CF6B65F}" type="pres">
      <dgm:prSet presAssocID="{CDBF0F5D-735C-0044-A2A2-B31D5E709654}" presName="imgShp" presStyleLbl="fgImgPlace1" presStyleIdx="0" presStyleCnt="4"/>
      <dgm:spPr>
        <a:solidFill>
          <a:schemeClr val="bg2">
            <a:lumMod val="90000"/>
          </a:schemeClr>
        </a:solidFill>
      </dgm:spPr>
    </dgm:pt>
    <dgm:pt modelId="{7E46CD41-E608-0346-96A7-8519EDF1B90D}" type="pres">
      <dgm:prSet presAssocID="{CDBF0F5D-735C-0044-A2A2-B31D5E709654}" presName="txShp" presStyleLbl="node1" presStyleIdx="0" presStyleCnt="4">
        <dgm:presLayoutVars>
          <dgm:bulletEnabled val="1"/>
        </dgm:presLayoutVars>
      </dgm:prSet>
      <dgm:spPr/>
    </dgm:pt>
    <dgm:pt modelId="{9B87B1B4-CD8D-8D4E-BCEE-C761CC9C1143}" type="pres">
      <dgm:prSet presAssocID="{0918285F-3F5E-5B46-8832-27B33670CFD5}" presName="spacing" presStyleCnt="0"/>
      <dgm:spPr/>
    </dgm:pt>
    <dgm:pt modelId="{39C6C4A3-E859-BC46-9D87-3B2BF291E0D5}" type="pres">
      <dgm:prSet presAssocID="{C592334E-8C3A-9A48-B3FC-4543636977CF}" presName="composite" presStyleCnt="0"/>
      <dgm:spPr/>
    </dgm:pt>
    <dgm:pt modelId="{2B1C8825-9178-DC48-B65D-F5FEE669EB5C}" type="pres">
      <dgm:prSet presAssocID="{C592334E-8C3A-9A48-B3FC-4543636977CF}" presName="imgShp" presStyleLbl="fgImgPlace1" presStyleIdx="1" presStyleCnt="4"/>
      <dgm:spPr>
        <a:solidFill>
          <a:schemeClr val="bg2">
            <a:lumMod val="90000"/>
          </a:schemeClr>
        </a:solidFill>
      </dgm:spPr>
    </dgm:pt>
    <dgm:pt modelId="{1FAFCC9B-4F7E-DF4B-8700-B34E84EC6116}" type="pres">
      <dgm:prSet presAssocID="{C592334E-8C3A-9A48-B3FC-4543636977CF}" presName="txShp" presStyleLbl="node1" presStyleIdx="1" presStyleCnt="4">
        <dgm:presLayoutVars>
          <dgm:bulletEnabled val="1"/>
        </dgm:presLayoutVars>
      </dgm:prSet>
      <dgm:spPr/>
    </dgm:pt>
    <dgm:pt modelId="{B4D953A8-3DE1-574D-93F5-A3F06B886C84}" type="pres">
      <dgm:prSet presAssocID="{67F2E655-C380-5E41-926B-BAD90C8097BF}" presName="spacing" presStyleCnt="0"/>
      <dgm:spPr/>
    </dgm:pt>
    <dgm:pt modelId="{8CFF161C-6D6A-0E48-89A6-A5526CE032C5}" type="pres">
      <dgm:prSet presAssocID="{1AE1EBB6-BF60-E741-9B3F-2EBED25A11F9}" presName="composite" presStyleCnt="0"/>
      <dgm:spPr/>
    </dgm:pt>
    <dgm:pt modelId="{CF06175E-3C35-7148-9F81-CF98176A0404}" type="pres">
      <dgm:prSet presAssocID="{1AE1EBB6-BF60-E741-9B3F-2EBED25A11F9}" presName="imgShp" presStyleLbl="fgImgPlace1" presStyleIdx="2" presStyleCnt="4"/>
      <dgm:spPr>
        <a:solidFill>
          <a:schemeClr val="bg2">
            <a:lumMod val="90000"/>
          </a:schemeClr>
        </a:solidFill>
      </dgm:spPr>
    </dgm:pt>
    <dgm:pt modelId="{8DFE78BE-A71C-994F-B9BD-620A7B7DA744}" type="pres">
      <dgm:prSet presAssocID="{1AE1EBB6-BF60-E741-9B3F-2EBED25A11F9}" presName="txShp" presStyleLbl="node1" presStyleIdx="2" presStyleCnt="4">
        <dgm:presLayoutVars>
          <dgm:bulletEnabled val="1"/>
        </dgm:presLayoutVars>
      </dgm:prSet>
      <dgm:spPr/>
    </dgm:pt>
    <dgm:pt modelId="{7207F3A9-5A01-D541-9317-ECAB26336FD6}" type="pres">
      <dgm:prSet presAssocID="{C5C668EA-9D3E-EC4D-A50B-33AF79E57077}" presName="spacing" presStyleCnt="0"/>
      <dgm:spPr/>
    </dgm:pt>
    <dgm:pt modelId="{037DDC1A-272A-3047-A55C-36FC20B1B8D6}" type="pres">
      <dgm:prSet presAssocID="{C9E3CDB4-C572-A543-8C45-D09706A50F1F}" presName="composite" presStyleCnt="0"/>
      <dgm:spPr/>
    </dgm:pt>
    <dgm:pt modelId="{843967D6-F52F-DD4F-80A6-2FE56D5FC093}" type="pres">
      <dgm:prSet presAssocID="{C9E3CDB4-C572-A543-8C45-D09706A50F1F}" presName="imgShp" presStyleLbl="fgImgPlace1" presStyleIdx="3" presStyleCnt="4"/>
      <dgm:spPr>
        <a:solidFill>
          <a:schemeClr val="bg2">
            <a:lumMod val="90000"/>
          </a:schemeClr>
        </a:solidFill>
      </dgm:spPr>
    </dgm:pt>
    <dgm:pt modelId="{F80A8879-929E-8549-AE56-F7B27776D4C4}" type="pres">
      <dgm:prSet presAssocID="{C9E3CDB4-C572-A543-8C45-D09706A50F1F}" presName="txShp" presStyleLbl="node1" presStyleIdx="3" presStyleCnt="4">
        <dgm:presLayoutVars>
          <dgm:bulletEnabled val="1"/>
        </dgm:presLayoutVars>
      </dgm:prSet>
      <dgm:spPr/>
    </dgm:pt>
  </dgm:ptLst>
  <dgm:cxnLst>
    <dgm:cxn modelId="{8FEC6D3C-BEB9-FC4B-86FF-234FD34E3673}" srcId="{7652B631-A7E3-4046-8312-9AADCF2BE437}" destId="{C592334E-8C3A-9A48-B3FC-4543636977CF}" srcOrd="1" destOrd="0" parTransId="{43DB6FF3-D324-C740-AFDE-C258B2356940}" sibTransId="{67F2E655-C380-5E41-926B-BAD90C8097BF}"/>
    <dgm:cxn modelId="{C0268D55-88AA-8742-BAFE-FECC5A359EF3}" type="presOf" srcId="{C9E3CDB4-C572-A543-8C45-D09706A50F1F}" destId="{F80A8879-929E-8549-AE56-F7B27776D4C4}" srcOrd="0" destOrd="0" presId="urn:microsoft.com/office/officeart/2005/8/layout/vList3"/>
    <dgm:cxn modelId="{E9B28F72-9FAE-2A48-97EE-2B83E405BE87}" srcId="{7652B631-A7E3-4046-8312-9AADCF2BE437}" destId="{C9E3CDB4-C572-A543-8C45-D09706A50F1F}" srcOrd="3" destOrd="0" parTransId="{6219D3E4-6A53-4D47-A6B1-8B67E3138CF0}" sibTransId="{5CE0F8E9-142F-CA4A-8026-E8DD3926C66E}"/>
    <dgm:cxn modelId="{66D69C86-1C2B-3440-8445-1B552A1A4A5B}" type="presOf" srcId="{CDBF0F5D-735C-0044-A2A2-B31D5E709654}" destId="{7E46CD41-E608-0346-96A7-8519EDF1B90D}" srcOrd="0" destOrd="0" presId="urn:microsoft.com/office/officeart/2005/8/layout/vList3"/>
    <dgm:cxn modelId="{690AF996-E12D-934A-BEB3-FAB3EBAB580B}" type="presOf" srcId="{C592334E-8C3A-9A48-B3FC-4543636977CF}" destId="{1FAFCC9B-4F7E-DF4B-8700-B34E84EC6116}" srcOrd="0" destOrd="0" presId="urn:microsoft.com/office/officeart/2005/8/layout/vList3"/>
    <dgm:cxn modelId="{809B1F9A-9AF5-3E42-ACE9-1637D74D9F2A}" srcId="{7652B631-A7E3-4046-8312-9AADCF2BE437}" destId="{CDBF0F5D-735C-0044-A2A2-B31D5E709654}" srcOrd="0" destOrd="0" parTransId="{D47FDFD1-DA93-1242-9750-685335B75881}" sibTransId="{0918285F-3F5E-5B46-8832-27B33670CFD5}"/>
    <dgm:cxn modelId="{6D179F9D-B022-5146-8497-495E4D1DA959}" srcId="{7652B631-A7E3-4046-8312-9AADCF2BE437}" destId="{1AE1EBB6-BF60-E741-9B3F-2EBED25A11F9}" srcOrd="2" destOrd="0" parTransId="{950EC1E2-FBF7-CD42-A1B1-A49524B00CE7}" sibTransId="{C5C668EA-9D3E-EC4D-A50B-33AF79E57077}"/>
    <dgm:cxn modelId="{B5C8C0C7-A8B7-7642-8A5E-39364230996D}" type="presOf" srcId="{1AE1EBB6-BF60-E741-9B3F-2EBED25A11F9}" destId="{8DFE78BE-A71C-994F-B9BD-620A7B7DA744}" srcOrd="0" destOrd="0" presId="urn:microsoft.com/office/officeart/2005/8/layout/vList3"/>
    <dgm:cxn modelId="{FC492BD4-D985-C24F-A68A-94AB0F2E2860}" type="presOf" srcId="{7652B631-A7E3-4046-8312-9AADCF2BE437}" destId="{ED1C173D-4FA0-AD42-8B8C-A93DCBEBA2D6}" srcOrd="0" destOrd="0" presId="urn:microsoft.com/office/officeart/2005/8/layout/vList3"/>
    <dgm:cxn modelId="{EF226F22-644D-0B4D-A939-C7F21D29ADF4}" type="presParOf" srcId="{ED1C173D-4FA0-AD42-8B8C-A93DCBEBA2D6}" destId="{3B34D364-63CB-3E41-91D2-75C2F96065B0}" srcOrd="0" destOrd="0" presId="urn:microsoft.com/office/officeart/2005/8/layout/vList3"/>
    <dgm:cxn modelId="{E494A415-8D75-F846-9644-8153568DBF69}" type="presParOf" srcId="{3B34D364-63CB-3E41-91D2-75C2F96065B0}" destId="{8CEB600B-92D3-2445-9E5B-55B12CF6B65F}" srcOrd="0" destOrd="0" presId="urn:microsoft.com/office/officeart/2005/8/layout/vList3"/>
    <dgm:cxn modelId="{8F0609F7-6D5B-FB43-A192-9532D80DD41D}" type="presParOf" srcId="{3B34D364-63CB-3E41-91D2-75C2F96065B0}" destId="{7E46CD41-E608-0346-96A7-8519EDF1B90D}" srcOrd="1" destOrd="0" presId="urn:microsoft.com/office/officeart/2005/8/layout/vList3"/>
    <dgm:cxn modelId="{7FFD0A03-F017-324D-BFA7-8ECEDB0653E4}" type="presParOf" srcId="{ED1C173D-4FA0-AD42-8B8C-A93DCBEBA2D6}" destId="{9B87B1B4-CD8D-8D4E-BCEE-C761CC9C1143}" srcOrd="1" destOrd="0" presId="urn:microsoft.com/office/officeart/2005/8/layout/vList3"/>
    <dgm:cxn modelId="{3EDB37CF-6D97-D246-B226-4C4EFFF4BD76}" type="presParOf" srcId="{ED1C173D-4FA0-AD42-8B8C-A93DCBEBA2D6}" destId="{39C6C4A3-E859-BC46-9D87-3B2BF291E0D5}" srcOrd="2" destOrd="0" presId="urn:microsoft.com/office/officeart/2005/8/layout/vList3"/>
    <dgm:cxn modelId="{CA9E7257-DBE1-5245-A252-0284490D8B00}" type="presParOf" srcId="{39C6C4A3-E859-BC46-9D87-3B2BF291E0D5}" destId="{2B1C8825-9178-DC48-B65D-F5FEE669EB5C}" srcOrd="0" destOrd="0" presId="urn:microsoft.com/office/officeart/2005/8/layout/vList3"/>
    <dgm:cxn modelId="{02586829-4D0C-C941-A24C-DF059157E141}" type="presParOf" srcId="{39C6C4A3-E859-BC46-9D87-3B2BF291E0D5}" destId="{1FAFCC9B-4F7E-DF4B-8700-B34E84EC6116}" srcOrd="1" destOrd="0" presId="urn:microsoft.com/office/officeart/2005/8/layout/vList3"/>
    <dgm:cxn modelId="{1CB6179C-9975-7A46-B5E1-8B30982864F5}" type="presParOf" srcId="{ED1C173D-4FA0-AD42-8B8C-A93DCBEBA2D6}" destId="{B4D953A8-3DE1-574D-93F5-A3F06B886C84}" srcOrd="3" destOrd="0" presId="urn:microsoft.com/office/officeart/2005/8/layout/vList3"/>
    <dgm:cxn modelId="{B74321DC-6031-824F-B61B-46DB6519BBF9}" type="presParOf" srcId="{ED1C173D-4FA0-AD42-8B8C-A93DCBEBA2D6}" destId="{8CFF161C-6D6A-0E48-89A6-A5526CE032C5}" srcOrd="4" destOrd="0" presId="urn:microsoft.com/office/officeart/2005/8/layout/vList3"/>
    <dgm:cxn modelId="{1A9FF6CF-9245-8846-9700-052E7A5BE131}" type="presParOf" srcId="{8CFF161C-6D6A-0E48-89A6-A5526CE032C5}" destId="{CF06175E-3C35-7148-9F81-CF98176A0404}" srcOrd="0" destOrd="0" presId="urn:microsoft.com/office/officeart/2005/8/layout/vList3"/>
    <dgm:cxn modelId="{AE604653-3921-FA49-AE21-06E3792B96B3}" type="presParOf" srcId="{8CFF161C-6D6A-0E48-89A6-A5526CE032C5}" destId="{8DFE78BE-A71C-994F-B9BD-620A7B7DA744}" srcOrd="1" destOrd="0" presId="urn:microsoft.com/office/officeart/2005/8/layout/vList3"/>
    <dgm:cxn modelId="{6DDE0693-FDCC-D747-99F9-E8E7E31E58EB}" type="presParOf" srcId="{ED1C173D-4FA0-AD42-8B8C-A93DCBEBA2D6}" destId="{7207F3A9-5A01-D541-9317-ECAB26336FD6}" srcOrd="5" destOrd="0" presId="urn:microsoft.com/office/officeart/2005/8/layout/vList3"/>
    <dgm:cxn modelId="{FF6D7E8B-4B58-4B44-BCB9-6C5636F481E2}" type="presParOf" srcId="{ED1C173D-4FA0-AD42-8B8C-A93DCBEBA2D6}" destId="{037DDC1A-272A-3047-A55C-36FC20B1B8D6}" srcOrd="6" destOrd="0" presId="urn:microsoft.com/office/officeart/2005/8/layout/vList3"/>
    <dgm:cxn modelId="{F00868DB-4B5E-4349-A1C4-2A116AA88441}" type="presParOf" srcId="{037DDC1A-272A-3047-A55C-36FC20B1B8D6}" destId="{843967D6-F52F-DD4F-80A6-2FE56D5FC093}" srcOrd="0" destOrd="0" presId="urn:microsoft.com/office/officeart/2005/8/layout/vList3"/>
    <dgm:cxn modelId="{FC7560D2-C4CC-1E43-934D-B9BC879418A3}" type="presParOf" srcId="{037DDC1A-272A-3047-A55C-36FC20B1B8D6}" destId="{F80A8879-929E-8549-AE56-F7B27776D4C4}" srcOrd="1" destOrd="0" presId="urn:microsoft.com/office/officeart/2005/8/layout/vList3"/>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52B631-A7E3-4046-8312-9AADCF2BE437}" type="doc">
      <dgm:prSet loTypeId="urn:microsoft.com/office/officeart/2005/8/layout/vList3" loCatId="" qsTypeId="urn:microsoft.com/office/officeart/2005/8/quickstyle/simple1" qsCatId="simple" csTypeId="urn:microsoft.com/office/officeart/2005/8/colors/accent2_2" csCatId="accent2" phldr="1"/>
      <dgm:spPr/>
    </dgm:pt>
    <dgm:pt modelId="{CDBF0F5D-735C-0044-A2A2-B31D5E709654}">
      <dgm:prSet phldrT="[Text]"/>
      <dgm:spPr>
        <a:solidFill>
          <a:schemeClr val="tx1"/>
        </a:solidFill>
      </dgm:spPr>
      <dgm:t>
        <a:bodyPr/>
        <a:lstStyle/>
        <a:p>
          <a:pPr algn="l">
            <a:buFont typeface="Arial" panose="020B0604020202020204" pitchFamily="34" charset="0"/>
            <a:buChar char="•"/>
          </a:pPr>
          <a:r>
            <a:rPr lang="en-US" dirty="0">
              <a:ea typeface="Calibri"/>
              <a:cs typeface="Times New Roman"/>
            </a:rPr>
            <a:t>Special Event Sanctions are “permission in writing” from USA Hockey to sponsor an event affecting the registered members of USA Hockey.</a:t>
          </a:r>
          <a:endParaRPr lang="en-US" dirty="0"/>
        </a:p>
      </dgm:t>
    </dgm:pt>
    <dgm:pt modelId="{D47FDFD1-DA93-1242-9750-685335B75881}" type="parTrans" cxnId="{809B1F9A-9AF5-3E42-ACE9-1637D74D9F2A}">
      <dgm:prSet/>
      <dgm:spPr/>
      <dgm:t>
        <a:bodyPr/>
        <a:lstStyle/>
        <a:p>
          <a:endParaRPr lang="en-US"/>
        </a:p>
      </dgm:t>
    </dgm:pt>
    <dgm:pt modelId="{0918285F-3F5E-5B46-8832-27B33670CFD5}" type="sibTrans" cxnId="{809B1F9A-9AF5-3E42-ACE9-1637D74D9F2A}">
      <dgm:prSet/>
      <dgm:spPr/>
      <dgm:t>
        <a:bodyPr/>
        <a:lstStyle/>
        <a:p>
          <a:endParaRPr lang="en-US"/>
        </a:p>
      </dgm:t>
    </dgm:pt>
    <dgm:pt modelId="{C592334E-8C3A-9A48-B3FC-4543636977CF}">
      <dgm:prSet phldrT="[Text]"/>
      <dgm:spPr>
        <a:solidFill>
          <a:schemeClr val="tx1"/>
        </a:solidFill>
      </dgm:spPr>
      <dgm:t>
        <a:bodyPr/>
        <a:lstStyle/>
        <a:p>
          <a:pPr>
            <a:buFont typeface="Arial" panose="020B0604020202020204" pitchFamily="34" charset="0"/>
            <a:buChar char="•"/>
          </a:pPr>
          <a:r>
            <a:rPr lang="en-US" dirty="0">
              <a:ea typeface="Calibri"/>
              <a:cs typeface="Times New Roman"/>
            </a:rPr>
            <a:t> Issued for the protection of the participants and to ensure all USA Hockey rules and regulations are observed.</a:t>
          </a:r>
          <a:endParaRPr lang="en-US" dirty="0"/>
        </a:p>
      </dgm:t>
    </dgm:pt>
    <dgm:pt modelId="{67F2E655-C380-5E41-926B-BAD90C8097BF}" type="sibTrans" cxnId="{8FEC6D3C-BEB9-FC4B-86FF-234FD34E3673}">
      <dgm:prSet/>
      <dgm:spPr/>
      <dgm:t>
        <a:bodyPr/>
        <a:lstStyle/>
        <a:p>
          <a:endParaRPr lang="en-US"/>
        </a:p>
      </dgm:t>
    </dgm:pt>
    <dgm:pt modelId="{43DB6FF3-D324-C740-AFDE-C258B2356940}" type="parTrans" cxnId="{8FEC6D3C-BEB9-FC4B-86FF-234FD34E3673}">
      <dgm:prSet/>
      <dgm:spPr/>
      <dgm:t>
        <a:bodyPr/>
        <a:lstStyle/>
        <a:p>
          <a:endParaRPr lang="en-US"/>
        </a:p>
      </dgm:t>
    </dgm:pt>
    <dgm:pt modelId="{10C15433-F172-6845-8DC3-3768FD4A2FD3}">
      <dgm:prSet/>
      <dgm:spPr>
        <a:solidFill>
          <a:schemeClr val="tx1"/>
        </a:solidFill>
      </dgm:spPr>
      <dgm:t>
        <a:bodyPr/>
        <a:lstStyle/>
        <a:p>
          <a:r>
            <a:rPr lang="en-US" b="0" cap="none" spc="0" dirty="0">
              <a:ln w="0"/>
              <a:solidFill>
                <a:schemeClr val="bg1"/>
              </a:solidFill>
              <a:effectLst>
                <a:outerShdw blurRad="38100" dist="19050" dir="2700000" algn="tl" rotWithShape="0">
                  <a:schemeClr val="dk1">
                    <a:alpha val="40000"/>
                  </a:schemeClr>
                </a:outerShdw>
              </a:effectLst>
            </a:rPr>
            <a:t>All Special Event sanctions that are off-ice events must be approved by the Risk Manger, Ralph </a:t>
          </a:r>
          <a:r>
            <a:rPr lang="en-US" b="0" cap="none" spc="0" dirty="0" err="1">
              <a:ln w="0"/>
              <a:solidFill>
                <a:schemeClr val="bg1"/>
              </a:solidFill>
              <a:effectLst>
                <a:outerShdw blurRad="38100" dist="19050" dir="2700000" algn="tl" rotWithShape="0">
                  <a:schemeClr val="dk1">
                    <a:alpha val="40000"/>
                  </a:schemeClr>
                </a:outerShdw>
              </a:effectLst>
            </a:rPr>
            <a:t>Bammert</a:t>
          </a:r>
          <a:r>
            <a:rPr lang="en-US" b="0" cap="none" spc="0" dirty="0">
              <a:ln w="0"/>
              <a:solidFill>
                <a:schemeClr val="bg1"/>
              </a:solidFill>
              <a:effectLst>
                <a:outerShdw blurRad="38100" dist="19050" dir="2700000" algn="tl" rotWithShape="0">
                  <a:schemeClr val="dk1">
                    <a:alpha val="40000"/>
                  </a:schemeClr>
                </a:outerShdw>
              </a:effectLst>
            </a:rPr>
            <a:t> at ralphbammert1@gmail.com.</a:t>
          </a:r>
        </a:p>
      </dgm:t>
    </dgm:pt>
    <dgm:pt modelId="{C5502CCC-FAF0-D44D-ABE7-3350595C9A7B}" type="parTrans" cxnId="{21D58570-8642-CA47-80AA-322497EB4E96}">
      <dgm:prSet/>
      <dgm:spPr/>
      <dgm:t>
        <a:bodyPr/>
        <a:lstStyle/>
        <a:p>
          <a:endParaRPr lang="en-US"/>
        </a:p>
      </dgm:t>
    </dgm:pt>
    <dgm:pt modelId="{03AFD097-76A0-5D46-BF84-C1A8AD23CFEB}" type="sibTrans" cxnId="{21D58570-8642-CA47-80AA-322497EB4E96}">
      <dgm:prSet/>
      <dgm:spPr/>
      <dgm:t>
        <a:bodyPr/>
        <a:lstStyle/>
        <a:p>
          <a:endParaRPr lang="en-US"/>
        </a:p>
      </dgm:t>
    </dgm:pt>
    <dgm:pt modelId="{ED1C173D-4FA0-AD42-8B8C-A93DCBEBA2D6}" type="pres">
      <dgm:prSet presAssocID="{7652B631-A7E3-4046-8312-9AADCF2BE437}" presName="linearFlow" presStyleCnt="0">
        <dgm:presLayoutVars>
          <dgm:dir/>
          <dgm:resizeHandles val="exact"/>
        </dgm:presLayoutVars>
      </dgm:prSet>
      <dgm:spPr/>
    </dgm:pt>
    <dgm:pt modelId="{3B34D364-63CB-3E41-91D2-75C2F96065B0}" type="pres">
      <dgm:prSet presAssocID="{CDBF0F5D-735C-0044-A2A2-B31D5E709654}" presName="composite" presStyleCnt="0"/>
      <dgm:spPr/>
    </dgm:pt>
    <dgm:pt modelId="{8CEB600B-92D3-2445-9E5B-55B12CF6B65F}" type="pres">
      <dgm:prSet presAssocID="{CDBF0F5D-735C-0044-A2A2-B31D5E709654}" presName="imgShp" presStyleLbl="fgImgPlace1" presStyleIdx="0" presStyleCnt="3"/>
      <dgm:spPr>
        <a:solidFill>
          <a:schemeClr val="bg2">
            <a:lumMod val="90000"/>
          </a:schemeClr>
        </a:solidFill>
      </dgm:spPr>
    </dgm:pt>
    <dgm:pt modelId="{7E46CD41-E608-0346-96A7-8519EDF1B90D}" type="pres">
      <dgm:prSet presAssocID="{CDBF0F5D-735C-0044-A2A2-B31D5E709654}" presName="txShp" presStyleLbl="node1" presStyleIdx="0" presStyleCnt="3" custScaleX="87615" custScaleY="65763">
        <dgm:presLayoutVars>
          <dgm:bulletEnabled val="1"/>
        </dgm:presLayoutVars>
      </dgm:prSet>
      <dgm:spPr/>
    </dgm:pt>
    <dgm:pt modelId="{9B87B1B4-CD8D-8D4E-BCEE-C761CC9C1143}" type="pres">
      <dgm:prSet presAssocID="{0918285F-3F5E-5B46-8832-27B33670CFD5}" presName="spacing" presStyleCnt="0"/>
      <dgm:spPr/>
    </dgm:pt>
    <dgm:pt modelId="{39C6C4A3-E859-BC46-9D87-3B2BF291E0D5}" type="pres">
      <dgm:prSet presAssocID="{C592334E-8C3A-9A48-B3FC-4543636977CF}" presName="composite" presStyleCnt="0"/>
      <dgm:spPr/>
    </dgm:pt>
    <dgm:pt modelId="{2B1C8825-9178-DC48-B65D-F5FEE669EB5C}" type="pres">
      <dgm:prSet presAssocID="{C592334E-8C3A-9A48-B3FC-4543636977CF}" presName="imgShp" presStyleLbl="fgImgPlace1" presStyleIdx="1" presStyleCnt="3"/>
      <dgm:spPr>
        <a:solidFill>
          <a:schemeClr val="bg2">
            <a:lumMod val="90000"/>
          </a:schemeClr>
        </a:solidFill>
      </dgm:spPr>
    </dgm:pt>
    <dgm:pt modelId="{1FAFCC9B-4F7E-DF4B-8700-B34E84EC6116}" type="pres">
      <dgm:prSet presAssocID="{C592334E-8C3A-9A48-B3FC-4543636977CF}" presName="txShp" presStyleLbl="node1" presStyleIdx="1" presStyleCnt="3" custScaleX="88915" custScaleY="60001">
        <dgm:presLayoutVars>
          <dgm:bulletEnabled val="1"/>
        </dgm:presLayoutVars>
      </dgm:prSet>
      <dgm:spPr/>
    </dgm:pt>
    <dgm:pt modelId="{B4D953A8-3DE1-574D-93F5-A3F06B886C84}" type="pres">
      <dgm:prSet presAssocID="{67F2E655-C380-5E41-926B-BAD90C8097BF}" presName="spacing" presStyleCnt="0"/>
      <dgm:spPr/>
    </dgm:pt>
    <dgm:pt modelId="{40B0F1C9-5961-2D41-BB89-EC984D936CB2}" type="pres">
      <dgm:prSet presAssocID="{10C15433-F172-6845-8DC3-3768FD4A2FD3}" presName="composite" presStyleCnt="0"/>
      <dgm:spPr/>
    </dgm:pt>
    <dgm:pt modelId="{5D3C0827-D685-404F-8D3E-11215A23B13A}" type="pres">
      <dgm:prSet presAssocID="{10C15433-F172-6845-8DC3-3768FD4A2FD3}" presName="imgShp" presStyleLbl="fgImgPlace1" presStyleIdx="2" presStyleCnt="3"/>
      <dgm:spPr>
        <a:solidFill>
          <a:schemeClr val="bg1">
            <a:lumMod val="85000"/>
          </a:schemeClr>
        </a:solidFill>
      </dgm:spPr>
    </dgm:pt>
    <dgm:pt modelId="{3C88FC75-5CEF-574D-851A-12C7098CA004}" type="pres">
      <dgm:prSet presAssocID="{10C15433-F172-6845-8DC3-3768FD4A2FD3}" presName="txShp" presStyleLbl="node1" presStyleIdx="2" presStyleCnt="3" custScaleX="91866" custScaleY="76804">
        <dgm:presLayoutVars>
          <dgm:bulletEnabled val="1"/>
        </dgm:presLayoutVars>
      </dgm:prSet>
      <dgm:spPr/>
    </dgm:pt>
  </dgm:ptLst>
  <dgm:cxnLst>
    <dgm:cxn modelId="{8FEC6D3C-BEB9-FC4B-86FF-234FD34E3673}" srcId="{7652B631-A7E3-4046-8312-9AADCF2BE437}" destId="{C592334E-8C3A-9A48-B3FC-4543636977CF}" srcOrd="1" destOrd="0" parTransId="{43DB6FF3-D324-C740-AFDE-C258B2356940}" sibTransId="{67F2E655-C380-5E41-926B-BAD90C8097BF}"/>
    <dgm:cxn modelId="{21D58570-8642-CA47-80AA-322497EB4E96}" srcId="{7652B631-A7E3-4046-8312-9AADCF2BE437}" destId="{10C15433-F172-6845-8DC3-3768FD4A2FD3}" srcOrd="2" destOrd="0" parTransId="{C5502CCC-FAF0-D44D-ABE7-3350595C9A7B}" sibTransId="{03AFD097-76A0-5D46-BF84-C1A8AD23CFEB}"/>
    <dgm:cxn modelId="{66D69C86-1C2B-3440-8445-1B552A1A4A5B}" type="presOf" srcId="{CDBF0F5D-735C-0044-A2A2-B31D5E709654}" destId="{7E46CD41-E608-0346-96A7-8519EDF1B90D}" srcOrd="0" destOrd="0" presId="urn:microsoft.com/office/officeart/2005/8/layout/vList3"/>
    <dgm:cxn modelId="{690AF996-E12D-934A-BEB3-FAB3EBAB580B}" type="presOf" srcId="{C592334E-8C3A-9A48-B3FC-4543636977CF}" destId="{1FAFCC9B-4F7E-DF4B-8700-B34E84EC6116}" srcOrd="0" destOrd="0" presId="urn:microsoft.com/office/officeart/2005/8/layout/vList3"/>
    <dgm:cxn modelId="{809B1F9A-9AF5-3E42-ACE9-1637D74D9F2A}" srcId="{7652B631-A7E3-4046-8312-9AADCF2BE437}" destId="{CDBF0F5D-735C-0044-A2A2-B31D5E709654}" srcOrd="0" destOrd="0" parTransId="{D47FDFD1-DA93-1242-9750-685335B75881}" sibTransId="{0918285F-3F5E-5B46-8832-27B33670CFD5}"/>
    <dgm:cxn modelId="{EE2A37A6-BF93-A84E-8CB7-EBEB953CA30A}" type="presOf" srcId="{10C15433-F172-6845-8DC3-3768FD4A2FD3}" destId="{3C88FC75-5CEF-574D-851A-12C7098CA004}" srcOrd="0" destOrd="0" presId="urn:microsoft.com/office/officeart/2005/8/layout/vList3"/>
    <dgm:cxn modelId="{FC492BD4-D985-C24F-A68A-94AB0F2E2860}" type="presOf" srcId="{7652B631-A7E3-4046-8312-9AADCF2BE437}" destId="{ED1C173D-4FA0-AD42-8B8C-A93DCBEBA2D6}" srcOrd="0" destOrd="0" presId="urn:microsoft.com/office/officeart/2005/8/layout/vList3"/>
    <dgm:cxn modelId="{EF226F22-644D-0B4D-A939-C7F21D29ADF4}" type="presParOf" srcId="{ED1C173D-4FA0-AD42-8B8C-A93DCBEBA2D6}" destId="{3B34D364-63CB-3E41-91D2-75C2F96065B0}" srcOrd="0" destOrd="0" presId="urn:microsoft.com/office/officeart/2005/8/layout/vList3"/>
    <dgm:cxn modelId="{E494A415-8D75-F846-9644-8153568DBF69}" type="presParOf" srcId="{3B34D364-63CB-3E41-91D2-75C2F96065B0}" destId="{8CEB600B-92D3-2445-9E5B-55B12CF6B65F}" srcOrd="0" destOrd="0" presId="urn:microsoft.com/office/officeart/2005/8/layout/vList3"/>
    <dgm:cxn modelId="{8F0609F7-6D5B-FB43-A192-9532D80DD41D}" type="presParOf" srcId="{3B34D364-63CB-3E41-91D2-75C2F96065B0}" destId="{7E46CD41-E608-0346-96A7-8519EDF1B90D}" srcOrd="1" destOrd="0" presId="urn:microsoft.com/office/officeart/2005/8/layout/vList3"/>
    <dgm:cxn modelId="{7FFD0A03-F017-324D-BFA7-8ECEDB0653E4}" type="presParOf" srcId="{ED1C173D-4FA0-AD42-8B8C-A93DCBEBA2D6}" destId="{9B87B1B4-CD8D-8D4E-BCEE-C761CC9C1143}" srcOrd="1" destOrd="0" presId="urn:microsoft.com/office/officeart/2005/8/layout/vList3"/>
    <dgm:cxn modelId="{3EDB37CF-6D97-D246-B226-4C4EFFF4BD76}" type="presParOf" srcId="{ED1C173D-4FA0-AD42-8B8C-A93DCBEBA2D6}" destId="{39C6C4A3-E859-BC46-9D87-3B2BF291E0D5}" srcOrd="2" destOrd="0" presId="urn:microsoft.com/office/officeart/2005/8/layout/vList3"/>
    <dgm:cxn modelId="{CA9E7257-DBE1-5245-A252-0284490D8B00}" type="presParOf" srcId="{39C6C4A3-E859-BC46-9D87-3B2BF291E0D5}" destId="{2B1C8825-9178-DC48-B65D-F5FEE669EB5C}" srcOrd="0" destOrd="0" presId="urn:microsoft.com/office/officeart/2005/8/layout/vList3"/>
    <dgm:cxn modelId="{02586829-4D0C-C941-A24C-DF059157E141}" type="presParOf" srcId="{39C6C4A3-E859-BC46-9D87-3B2BF291E0D5}" destId="{1FAFCC9B-4F7E-DF4B-8700-B34E84EC6116}" srcOrd="1" destOrd="0" presId="urn:microsoft.com/office/officeart/2005/8/layout/vList3"/>
    <dgm:cxn modelId="{1CB6179C-9975-7A46-B5E1-8B30982864F5}" type="presParOf" srcId="{ED1C173D-4FA0-AD42-8B8C-A93DCBEBA2D6}" destId="{B4D953A8-3DE1-574D-93F5-A3F06B886C84}" srcOrd="3" destOrd="0" presId="urn:microsoft.com/office/officeart/2005/8/layout/vList3"/>
    <dgm:cxn modelId="{23AB8D8E-362B-4F45-8554-C749ED89FC66}" type="presParOf" srcId="{ED1C173D-4FA0-AD42-8B8C-A93DCBEBA2D6}" destId="{40B0F1C9-5961-2D41-BB89-EC984D936CB2}" srcOrd="4" destOrd="0" presId="urn:microsoft.com/office/officeart/2005/8/layout/vList3"/>
    <dgm:cxn modelId="{929EB1D1-D6D8-C948-9C42-72C58DF9A661}" type="presParOf" srcId="{40B0F1C9-5961-2D41-BB89-EC984D936CB2}" destId="{5D3C0827-D685-404F-8D3E-11215A23B13A}" srcOrd="0" destOrd="0" presId="urn:microsoft.com/office/officeart/2005/8/layout/vList3"/>
    <dgm:cxn modelId="{C9486D40-C847-2F42-95A5-C23604AF959E}" type="presParOf" srcId="{40B0F1C9-5961-2D41-BB89-EC984D936CB2}" destId="{3C88FC75-5CEF-574D-851A-12C7098CA004}" srcOrd="1" destOrd="0" presId="urn:microsoft.com/office/officeart/2005/8/layout/vList3"/>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52B631-A7E3-4046-8312-9AADCF2BE437}" type="doc">
      <dgm:prSet loTypeId="urn:microsoft.com/office/officeart/2005/8/layout/vList3" loCatId="" qsTypeId="urn:microsoft.com/office/officeart/2005/8/quickstyle/simple1" qsCatId="simple" csTypeId="urn:microsoft.com/office/officeart/2005/8/colors/accent2_2" csCatId="accent2" phldr="1"/>
      <dgm:spPr/>
    </dgm:pt>
    <dgm:pt modelId="{C9E3CDB4-C572-A543-8C45-D09706A50F1F}">
      <dgm:prSet phldrT="[Text]"/>
      <dgm:spPr>
        <a:solidFill>
          <a:schemeClr val="tx1"/>
        </a:solidFill>
      </dgm:spPr>
      <dgm:t>
        <a:bodyPr/>
        <a:lstStyle/>
        <a:p>
          <a:pPr algn="l">
            <a:buFont typeface="Arial" charset="0"/>
            <a:buChar char="•"/>
          </a:pPr>
          <a:r>
            <a:rPr lang="en-US" dirty="0"/>
            <a:t>Certain situations not covered by USA Hockey’s policy which are too risky for USA Hockey to cover. </a:t>
          </a:r>
        </a:p>
      </dgm:t>
    </dgm:pt>
    <dgm:pt modelId="{6219D3E4-6A53-4D47-A6B1-8B67E3138CF0}" type="parTrans" cxnId="{E9B28F72-9FAE-2A48-97EE-2B83E405BE87}">
      <dgm:prSet/>
      <dgm:spPr/>
      <dgm:t>
        <a:bodyPr/>
        <a:lstStyle/>
        <a:p>
          <a:endParaRPr lang="en-US"/>
        </a:p>
      </dgm:t>
    </dgm:pt>
    <dgm:pt modelId="{5CE0F8E9-142F-CA4A-8026-E8DD3926C66E}" type="sibTrans" cxnId="{E9B28F72-9FAE-2A48-97EE-2B83E405BE87}">
      <dgm:prSet/>
      <dgm:spPr/>
      <dgm:t>
        <a:bodyPr/>
        <a:lstStyle/>
        <a:p>
          <a:endParaRPr lang="en-US"/>
        </a:p>
      </dgm:t>
    </dgm:pt>
    <dgm:pt modelId="{DC387649-9F6E-B44F-A7A4-30967744B765}">
      <dgm:prSet/>
      <dgm:spPr>
        <a:solidFill>
          <a:srgbClr val="FF0000"/>
        </a:solidFill>
      </dgm:spPr>
      <dgm:t>
        <a:bodyPr/>
        <a:lstStyle/>
        <a:p>
          <a:pPr algn="l">
            <a:buFont typeface="Arial" charset="0"/>
            <a:buChar char="•"/>
          </a:pPr>
          <a:r>
            <a:rPr lang="en-US" dirty="0">
              <a:solidFill>
                <a:schemeClr val="bg1"/>
              </a:solidFill>
            </a:rPr>
            <a:t>                 Private ‘for-profit’ clinics</a:t>
          </a:r>
        </a:p>
        <a:p>
          <a:pPr algn="l">
            <a:buFont typeface="Arial" charset="0"/>
            <a:buChar char="•"/>
          </a:pPr>
          <a:r>
            <a:rPr lang="en-US" dirty="0">
              <a:solidFill>
                <a:schemeClr val="bg1"/>
              </a:solidFill>
            </a:rPr>
            <a:t>                         Alumni games</a:t>
          </a:r>
        </a:p>
        <a:p>
          <a:pPr algn="l">
            <a:buFont typeface="Arial" charset="0"/>
            <a:buChar char="•"/>
          </a:pPr>
          <a:r>
            <a:rPr lang="en-US" dirty="0">
              <a:solidFill>
                <a:schemeClr val="bg1"/>
              </a:solidFill>
            </a:rPr>
            <a:t>                      Parent/Child skates </a:t>
          </a:r>
        </a:p>
      </dgm:t>
    </dgm:pt>
    <dgm:pt modelId="{B2EB33B5-DA5E-5B40-B094-9CC7C6B2DF66}" type="parTrans" cxnId="{7A76CC7B-B92E-3144-87E9-225ED815D435}">
      <dgm:prSet/>
      <dgm:spPr/>
      <dgm:t>
        <a:bodyPr/>
        <a:lstStyle/>
        <a:p>
          <a:endParaRPr lang="en-US"/>
        </a:p>
      </dgm:t>
    </dgm:pt>
    <dgm:pt modelId="{7A015D73-6C64-BA42-A38A-D0334BB7CAC9}" type="sibTrans" cxnId="{7A76CC7B-B92E-3144-87E9-225ED815D435}">
      <dgm:prSet/>
      <dgm:spPr/>
      <dgm:t>
        <a:bodyPr/>
        <a:lstStyle/>
        <a:p>
          <a:endParaRPr lang="en-US"/>
        </a:p>
      </dgm:t>
    </dgm:pt>
    <dgm:pt modelId="{BC74D049-7D38-B34B-B950-88D79FFE0D9E}">
      <dgm:prSet/>
      <dgm:spPr>
        <a:solidFill>
          <a:srgbClr val="FF0000"/>
        </a:solidFill>
      </dgm:spPr>
      <dgm:t>
        <a:bodyPr/>
        <a:lstStyle/>
        <a:p>
          <a:pPr algn="l">
            <a:buFont typeface="Arial" charset="0"/>
            <a:buChar char="•"/>
          </a:pPr>
          <a:r>
            <a:rPr lang="en-US"/>
            <a:t>These are always a NO and will not be sanctioned. </a:t>
          </a:r>
        </a:p>
      </dgm:t>
    </dgm:pt>
    <dgm:pt modelId="{91D79768-190A-5442-91BE-46B69892DFC6}" type="parTrans" cxnId="{4E97AD5B-C820-B94C-A8DA-69E8FF0D55BA}">
      <dgm:prSet/>
      <dgm:spPr/>
      <dgm:t>
        <a:bodyPr/>
        <a:lstStyle/>
        <a:p>
          <a:endParaRPr lang="en-US"/>
        </a:p>
      </dgm:t>
    </dgm:pt>
    <dgm:pt modelId="{B6301406-2979-AC42-8D6E-8CF0DA81649A}" type="sibTrans" cxnId="{4E97AD5B-C820-B94C-A8DA-69E8FF0D55BA}">
      <dgm:prSet/>
      <dgm:spPr/>
      <dgm:t>
        <a:bodyPr/>
        <a:lstStyle/>
        <a:p>
          <a:endParaRPr lang="en-US"/>
        </a:p>
      </dgm:t>
    </dgm:pt>
    <dgm:pt modelId="{6CF695C2-3B6D-714C-8E5C-99C7208A44B2}">
      <dgm:prSet/>
      <dgm:spPr>
        <a:solidFill>
          <a:srgbClr val="FF0000"/>
        </a:solidFill>
      </dgm:spPr>
      <dgm:t>
        <a:bodyPr/>
        <a:lstStyle/>
        <a:p>
          <a:pPr algn="l">
            <a:buFont typeface="Arial" charset="0"/>
            <a:buChar char="•"/>
          </a:pPr>
          <a:r>
            <a:rPr lang="en-US"/>
            <a:t>Reason:  Totally inexperienced skaters or skaters that have not skated for a long time </a:t>
          </a:r>
          <a:endParaRPr lang="en-US" dirty="0"/>
        </a:p>
      </dgm:t>
    </dgm:pt>
    <dgm:pt modelId="{C5562FEF-5910-B04B-815A-6FDD482FE267}" type="parTrans" cxnId="{005BE3FF-5F4D-304C-AB1D-5A8C36CD48A6}">
      <dgm:prSet/>
      <dgm:spPr/>
      <dgm:t>
        <a:bodyPr/>
        <a:lstStyle/>
        <a:p>
          <a:endParaRPr lang="en-US"/>
        </a:p>
      </dgm:t>
    </dgm:pt>
    <dgm:pt modelId="{8815DB73-1556-D24B-AAEB-5A9B9DFAD0E9}" type="sibTrans" cxnId="{005BE3FF-5F4D-304C-AB1D-5A8C36CD48A6}">
      <dgm:prSet/>
      <dgm:spPr/>
      <dgm:t>
        <a:bodyPr/>
        <a:lstStyle/>
        <a:p>
          <a:endParaRPr lang="en-US"/>
        </a:p>
      </dgm:t>
    </dgm:pt>
    <dgm:pt modelId="{ED1C173D-4FA0-AD42-8B8C-A93DCBEBA2D6}" type="pres">
      <dgm:prSet presAssocID="{7652B631-A7E3-4046-8312-9AADCF2BE437}" presName="linearFlow" presStyleCnt="0">
        <dgm:presLayoutVars>
          <dgm:dir/>
          <dgm:resizeHandles val="exact"/>
        </dgm:presLayoutVars>
      </dgm:prSet>
      <dgm:spPr/>
    </dgm:pt>
    <dgm:pt modelId="{037DDC1A-272A-3047-A55C-36FC20B1B8D6}" type="pres">
      <dgm:prSet presAssocID="{C9E3CDB4-C572-A543-8C45-D09706A50F1F}" presName="composite" presStyleCnt="0"/>
      <dgm:spPr/>
    </dgm:pt>
    <dgm:pt modelId="{843967D6-F52F-DD4F-80A6-2FE56D5FC093}" type="pres">
      <dgm:prSet presAssocID="{C9E3CDB4-C572-A543-8C45-D09706A50F1F}" presName="imgShp" presStyleLbl="fgImgPlace1" presStyleIdx="0" presStyleCnt="4"/>
      <dgm:spPr>
        <a:solidFill>
          <a:schemeClr val="bg2">
            <a:lumMod val="90000"/>
          </a:schemeClr>
        </a:solidFill>
      </dgm:spPr>
    </dgm:pt>
    <dgm:pt modelId="{F80A8879-929E-8549-AE56-F7B27776D4C4}" type="pres">
      <dgm:prSet presAssocID="{C9E3CDB4-C572-A543-8C45-D09706A50F1F}" presName="txShp" presStyleLbl="node1" presStyleIdx="0" presStyleCnt="4">
        <dgm:presLayoutVars>
          <dgm:bulletEnabled val="1"/>
        </dgm:presLayoutVars>
      </dgm:prSet>
      <dgm:spPr/>
    </dgm:pt>
    <dgm:pt modelId="{75504E83-74CB-2D4A-B1E1-AFC58A551991}" type="pres">
      <dgm:prSet presAssocID="{5CE0F8E9-142F-CA4A-8026-E8DD3926C66E}" presName="spacing" presStyleCnt="0"/>
      <dgm:spPr/>
    </dgm:pt>
    <dgm:pt modelId="{C63D29CB-BCAB-DD41-90EE-8603B3EED558}" type="pres">
      <dgm:prSet presAssocID="{DC387649-9F6E-B44F-A7A4-30967744B765}" presName="composite" presStyleCnt="0"/>
      <dgm:spPr/>
    </dgm:pt>
    <dgm:pt modelId="{DBDBE68F-00C9-6442-B413-95E3B3D35111}" type="pres">
      <dgm:prSet presAssocID="{DC387649-9F6E-B44F-A7A4-30967744B765}" presName="imgShp" presStyleLbl="fgImgPlace1" presStyleIdx="1" presStyleCnt="4"/>
      <dgm:spPr>
        <a:solidFill>
          <a:schemeClr val="bg1">
            <a:lumMod val="85000"/>
          </a:schemeClr>
        </a:solidFill>
      </dgm:spPr>
    </dgm:pt>
    <dgm:pt modelId="{51F81E4A-1D94-6547-85D9-28ADE36ACB1F}" type="pres">
      <dgm:prSet presAssocID="{DC387649-9F6E-B44F-A7A4-30967744B765}" presName="txShp" presStyleLbl="node1" presStyleIdx="1" presStyleCnt="4">
        <dgm:presLayoutVars>
          <dgm:bulletEnabled val="1"/>
        </dgm:presLayoutVars>
      </dgm:prSet>
      <dgm:spPr/>
    </dgm:pt>
    <dgm:pt modelId="{7567393E-9867-AF47-AD01-01C3F26CA5B1}" type="pres">
      <dgm:prSet presAssocID="{7A015D73-6C64-BA42-A38A-D0334BB7CAC9}" presName="spacing" presStyleCnt="0"/>
      <dgm:spPr/>
    </dgm:pt>
    <dgm:pt modelId="{46C0400B-FE41-9041-8434-BF81019671B0}" type="pres">
      <dgm:prSet presAssocID="{BC74D049-7D38-B34B-B950-88D79FFE0D9E}" presName="composite" presStyleCnt="0"/>
      <dgm:spPr/>
    </dgm:pt>
    <dgm:pt modelId="{01FCE1CE-DB6B-9A43-A1B2-CF6A3B05E6C0}" type="pres">
      <dgm:prSet presAssocID="{BC74D049-7D38-B34B-B950-88D79FFE0D9E}" presName="imgShp" presStyleLbl="fgImgPlace1" presStyleIdx="2" presStyleCnt="4"/>
      <dgm:spPr>
        <a:solidFill>
          <a:schemeClr val="bg1">
            <a:lumMod val="85000"/>
          </a:schemeClr>
        </a:solidFill>
      </dgm:spPr>
    </dgm:pt>
    <dgm:pt modelId="{05378AB4-4E31-614C-A5B5-334B23C2F835}" type="pres">
      <dgm:prSet presAssocID="{BC74D049-7D38-B34B-B950-88D79FFE0D9E}" presName="txShp" presStyleLbl="node1" presStyleIdx="2" presStyleCnt="4">
        <dgm:presLayoutVars>
          <dgm:bulletEnabled val="1"/>
        </dgm:presLayoutVars>
      </dgm:prSet>
      <dgm:spPr/>
    </dgm:pt>
    <dgm:pt modelId="{ABFF4C40-06B7-114A-B6DA-19AAFEE17702}" type="pres">
      <dgm:prSet presAssocID="{B6301406-2979-AC42-8D6E-8CF0DA81649A}" presName="spacing" presStyleCnt="0"/>
      <dgm:spPr/>
    </dgm:pt>
    <dgm:pt modelId="{FB199761-C4D8-6840-865D-E9DD17F2C81B}" type="pres">
      <dgm:prSet presAssocID="{6CF695C2-3B6D-714C-8E5C-99C7208A44B2}" presName="composite" presStyleCnt="0"/>
      <dgm:spPr/>
    </dgm:pt>
    <dgm:pt modelId="{AE7762E6-DD97-F048-A818-1B909D8F3615}" type="pres">
      <dgm:prSet presAssocID="{6CF695C2-3B6D-714C-8E5C-99C7208A44B2}" presName="imgShp" presStyleLbl="fgImgPlace1" presStyleIdx="3" presStyleCnt="4"/>
      <dgm:spPr/>
    </dgm:pt>
    <dgm:pt modelId="{997712D6-698F-DC45-BD70-602E09B48799}" type="pres">
      <dgm:prSet presAssocID="{6CF695C2-3B6D-714C-8E5C-99C7208A44B2}" presName="txShp" presStyleLbl="node1" presStyleIdx="3" presStyleCnt="4">
        <dgm:presLayoutVars>
          <dgm:bulletEnabled val="1"/>
        </dgm:presLayoutVars>
      </dgm:prSet>
      <dgm:spPr/>
    </dgm:pt>
  </dgm:ptLst>
  <dgm:cxnLst>
    <dgm:cxn modelId="{26F7F33D-B94B-5C46-8D1F-831F3B62F2CF}" type="presOf" srcId="{DC387649-9F6E-B44F-A7A4-30967744B765}" destId="{51F81E4A-1D94-6547-85D9-28ADE36ACB1F}" srcOrd="0" destOrd="0" presId="urn:microsoft.com/office/officeart/2005/8/layout/vList3"/>
    <dgm:cxn modelId="{C0268D55-88AA-8742-BAFE-FECC5A359EF3}" type="presOf" srcId="{C9E3CDB4-C572-A543-8C45-D09706A50F1F}" destId="{F80A8879-929E-8549-AE56-F7B27776D4C4}" srcOrd="0" destOrd="0" presId="urn:microsoft.com/office/officeart/2005/8/layout/vList3"/>
    <dgm:cxn modelId="{4E97AD5B-C820-B94C-A8DA-69E8FF0D55BA}" srcId="{7652B631-A7E3-4046-8312-9AADCF2BE437}" destId="{BC74D049-7D38-B34B-B950-88D79FFE0D9E}" srcOrd="2" destOrd="0" parTransId="{91D79768-190A-5442-91BE-46B69892DFC6}" sibTransId="{B6301406-2979-AC42-8D6E-8CF0DA81649A}"/>
    <dgm:cxn modelId="{E9B28F72-9FAE-2A48-97EE-2B83E405BE87}" srcId="{7652B631-A7E3-4046-8312-9AADCF2BE437}" destId="{C9E3CDB4-C572-A543-8C45-D09706A50F1F}" srcOrd="0" destOrd="0" parTransId="{6219D3E4-6A53-4D47-A6B1-8B67E3138CF0}" sibTransId="{5CE0F8E9-142F-CA4A-8026-E8DD3926C66E}"/>
    <dgm:cxn modelId="{7A76CC7B-B92E-3144-87E9-225ED815D435}" srcId="{7652B631-A7E3-4046-8312-9AADCF2BE437}" destId="{DC387649-9F6E-B44F-A7A4-30967744B765}" srcOrd="1" destOrd="0" parTransId="{B2EB33B5-DA5E-5B40-B094-9CC7C6B2DF66}" sibTransId="{7A015D73-6C64-BA42-A38A-D0334BB7CAC9}"/>
    <dgm:cxn modelId="{A7E6B9C7-DDBD-D74C-969A-0ABC968D2FEA}" type="presOf" srcId="{6CF695C2-3B6D-714C-8E5C-99C7208A44B2}" destId="{997712D6-698F-DC45-BD70-602E09B48799}" srcOrd="0" destOrd="0" presId="urn:microsoft.com/office/officeart/2005/8/layout/vList3"/>
    <dgm:cxn modelId="{FC492BD4-D985-C24F-A68A-94AB0F2E2860}" type="presOf" srcId="{7652B631-A7E3-4046-8312-9AADCF2BE437}" destId="{ED1C173D-4FA0-AD42-8B8C-A93DCBEBA2D6}" srcOrd="0" destOrd="0" presId="urn:microsoft.com/office/officeart/2005/8/layout/vList3"/>
    <dgm:cxn modelId="{DBBF9CEF-70D6-4A4B-AF16-891FCCFB79F1}" type="presOf" srcId="{BC74D049-7D38-B34B-B950-88D79FFE0D9E}" destId="{05378AB4-4E31-614C-A5B5-334B23C2F835}" srcOrd="0" destOrd="0" presId="urn:microsoft.com/office/officeart/2005/8/layout/vList3"/>
    <dgm:cxn modelId="{005BE3FF-5F4D-304C-AB1D-5A8C36CD48A6}" srcId="{7652B631-A7E3-4046-8312-9AADCF2BE437}" destId="{6CF695C2-3B6D-714C-8E5C-99C7208A44B2}" srcOrd="3" destOrd="0" parTransId="{C5562FEF-5910-B04B-815A-6FDD482FE267}" sibTransId="{8815DB73-1556-D24B-AAEB-5A9B9DFAD0E9}"/>
    <dgm:cxn modelId="{FF6D7E8B-4B58-4B44-BCB9-6C5636F481E2}" type="presParOf" srcId="{ED1C173D-4FA0-AD42-8B8C-A93DCBEBA2D6}" destId="{037DDC1A-272A-3047-A55C-36FC20B1B8D6}" srcOrd="0" destOrd="0" presId="urn:microsoft.com/office/officeart/2005/8/layout/vList3"/>
    <dgm:cxn modelId="{F00868DB-4B5E-4349-A1C4-2A116AA88441}" type="presParOf" srcId="{037DDC1A-272A-3047-A55C-36FC20B1B8D6}" destId="{843967D6-F52F-DD4F-80A6-2FE56D5FC093}" srcOrd="0" destOrd="0" presId="urn:microsoft.com/office/officeart/2005/8/layout/vList3"/>
    <dgm:cxn modelId="{FC7560D2-C4CC-1E43-934D-B9BC879418A3}" type="presParOf" srcId="{037DDC1A-272A-3047-A55C-36FC20B1B8D6}" destId="{F80A8879-929E-8549-AE56-F7B27776D4C4}" srcOrd="1" destOrd="0" presId="urn:microsoft.com/office/officeart/2005/8/layout/vList3"/>
    <dgm:cxn modelId="{32563744-7A70-C040-BF76-2823111C8619}" type="presParOf" srcId="{ED1C173D-4FA0-AD42-8B8C-A93DCBEBA2D6}" destId="{75504E83-74CB-2D4A-B1E1-AFC58A551991}" srcOrd="1" destOrd="0" presId="urn:microsoft.com/office/officeart/2005/8/layout/vList3"/>
    <dgm:cxn modelId="{ED1F9FB5-116D-3D42-9EB1-F0BDF831687A}" type="presParOf" srcId="{ED1C173D-4FA0-AD42-8B8C-A93DCBEBA2D6}" destId="{C63D29CB-BCAB-DD41-90EE-8603B3EED558}" srcOrd="2" destOrd="0" presId="urn:microsoft.com/office/officeart/2005/8/layout/vList3"/>
    <dgm:cxn modelId="{7D7E89F3-A1FE-1D41-A064-F3FD40FF1A2A}" type="presParOf" srcId="{C63D29CB-BCAB-DD41-90EE-8603B3EED558}" destId="{DBDBE68F-00C9-6442-B413-95E3B3D35111}" srcOrd="0" destOrd="0" presId="urn:microsoft.com/office/officeart/2005/8/layout/vList3"/>
    <dgm:cxn modelId="{3140B0E2-9484-FD4B-97E4-5F6B2E576887}" type="presParOf" srcId="{C63D29CB-BCAB-DD41-90EE-8603B3EED558}" destId="{51F81E4A-1D94-6547-85D9-28ADE36ACB1F}" srcOrd="1" destOrd="0" presId="urn:microsoft.com/office/officeart/2005/8/layout/vList3"/>
    <dgm:cxn modelId="{937A1E72-F82C-1F48-9760-DF34616942E2}" type="presParOf" srcId="{ED1C173D-4FA0-AD42-8B8C-A93DCBEBA2D6}" destId="{7567393E-9867-AF47-AD01-01C3F26CA5B1}" srcOrd="3" destOrd="0" presId="urn:microsoft.com/office/officeart/2005/8/layout/vList3"/>
    <dgm:cxn modelId="{27FF132E-6F1C-1041-86EC-1685DA8A7C14}" type="presParOf" srcId="{ED1C173D-4FA0-AD42-8B8C-A93DCBEBA2D6}" destId="{46C0400B-FE41-9041-8434-BF81019671B0}" srcOrd="4" destOrd="0" presId="urn:microsoft.com/office/officeart/2005/8/layout/vList3"/>
    <dgm:cxn modelId="{E0518F18-BB65-4A42-A3B7-2AC6E3B53B0A}" type="presParOf" srcId="{46C0400B-FE41-9041-8434-BF81019671B0}" destId="{01FCE1CE-DB6B-9A43-A1B2-CF6A3B05E6C0}" srcOrd="0" destOrd="0" presId="urn:microsoft.com/office/officeart/2005/8/layout/vList3"/>
    <dgm:cxn modelId="{A2DAFB5F-CC28-DA4D-AFC0-8DECC0F1D221}" type="presParOf" srcId="{46C0400B-FE41-9041-8434-BF81019671B0}" destId="{05378AB4-4E31-614C-A5B5-334B23C2F835}" srcOrd="1" destOrd="0" presId="urn:microsoft.com/office/officeart/2005/8/layout/vList3"/>
    <dgm:cxn modelId="{4337B6F6-0D9B-C74D-820F-2445AFD4F096}" type="presParOf" srcId="{ED1C173D-4FA0-AD42-8B8C-A93DCBEBA2D6}" destId="{ABFF4C40-06B7-114A-B6DA-19AAFEE17702}" srcOrd="5" destOrd="0" presId="urn:microsoft.com/office/officeart/2005/8/layout/vList3"/>
    <dgm:cxn modelId="{3BFCE0D5-63A8-C944-8EB1-A690F3C54E4C}" type="presParOf" srcId="{ED1C173D-4FA0-AD42-8B8C-A93DCBEBA2D6}" destId="{FB199761-C4D8-6840-865D-E9DD17F2C81B}" srcOrd="6" destOrd="0" presId="urn:microsoft.com/office/officeart/2005/8/layout/vList3"/>
    <dgm:cxn modelId="{76CA7EBA-7967-7B4E-9E31-AF6D34BAA300}" type="presParOf" srcId="{FB199761-C4D8-6840-865D-E9DD17F2C81B}" destId="{AE7762E6-DD97-F048-A818-1B909D8F3615}" srcOrd="0" destOrd="0" presId="urn:microsoft.com/office/officeart/2005/8/layout/vList3"/>
    <dgm:cxn modelId="{A47D3998-E14F-9249-BA0D-8FC65FD544A7}" type="presParOf" srcId="{FB199761-C4D8-6840-865D-E9DD17F2C81B}" destId="{997712D6-698F-DC45-BD70-602E09B48799}" srcOrd="1" destOrd="0" presId="urn:microsoft.com/office/officeart/2005/8/layout/vList3"/>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6CD41-E608-0346-96A7-8519EDF1B90D}">
      <dsp:nvSpPr>
        <dsp:cNvPr id="0" name=""/>
        <dsp:cNvSpPr/>
      </dsp:nvSpPr>
      <dsp:spPr>
        <a:xfrm rot="10800000">
          <a:off x="1746022" y="3411"/>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68580" rIns="128016" bIns="68580" numCol="1" spcCol="1270" anchor="ctr" anchorCtr="0">
          <a:noAutofit/>
        </a:bodyPr>
        <a:lstStyle/>
        <a:p>
          <a:pPr marL="0" lvl="0" indent="0" algn="l" defTabSz="800100">
            <a:lnSpc>
              <a:spcPct val="90000"/>
            </a:lnSpc>
            <a:spcBef>
              <a:spcPct val="0"/>
            </a:spcBef>
            <a:spcAft>
              <a:spcPct val="35000"/>
            </a:spcAft>
            <a:buFont typeface="Arial" panose="020B0604020202020204" pitchFamily="34" charset="0"/>
            <a:buNone/>
          </a:pPr>
          <a:r>
            <a:rPr lang="en-US" sz="1800" kern="1200" dirty="0">
              <a:ea typeface="Calibri"/>
              <a:cs typeface="Times New Roman"/>
            </a:rPr>
            <a:t>Programs hosting an Invitational tournament, are required to sanction the tournament by submitting the Invitational tournament sanction form. </a:t>
          </a:r>
          <a:endParaRPr lang="en-US" sz="1800" kern="1200" dirty="0"/>
        </a:p>
      </dsp:txBody>
      <dsp:txXfrm rot="10800000">
        <a:off x="2040216" y="3411"/>
        <a:ext cx="5469783" cy="1176775"/>
      </dsp:txXfrm>
    </dsp:sp>
    <dsp:sp modelId="{8CEB600B-92D3-2445-9E5B-55B12CF6B65F}">
      <dsp:nvSpPr>
        <dsp:cNvPr id="0" name=""/>
        <dsp:cNvSpPr/>
      </dsp:nvSpPr>
      <dsp:spPr>
        <a:xfrm>
          <a:off x="1157635" y="3411"/>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AFCC9B-4F7E-DF4B-8700-B34E84EC6116}">
      <dsp:nvSpPr>
        <dsp:cNvPr id="0" name=""/>
        <dsp:cNvSpPr/>
      </dsp:nvSpPr>
      <dsp:spPr>
        <a:xfrm rot="10800000">
          <a:off x="1746022" y="1531463"/>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68580" rIns="128016"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US" sz="1800" kern="1200" dirty="0">
              <a:ea typeface="Calibri"/>
              <a:cs typeface="Times New Roman"/>
            </a:rPr>
            <a:t>USA Hockey tournament sanction fee is $250.00 </a:t>
          </a:r>
          <a:endParaRPr lang="en-US" sz="1800" kern="1200" dirty="0"/>
        </a:p>
      </dsp:txBody>
      <dsp:txXfrm rot="10800000">
        <a:off x="2040216" y="1531463"/>
        <a:ext cx="5469783" cy="1176775"/>
      </dsp:txXfrm>
    </dsp:sp>
    <dsp:sp modelId="{2B1C8825-9178-DC48-B65D-F5FEE669EB5C}">
      <dsp:nvSpPr>
        <dsp:cNvPr id="0" name=""/>
        <dsp:cNvSpPr/>
      </dsp:nvSpPr>
      <dsp:spPr>
        <a:xfrm>
          <a:off x="1157635" y="1531463"/>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DFE78BE-A71C-994F-B9BD-620A7B7DA744}">
      <dsp:nvSpPr>
        <dsp:cNvPr id="0" name=""/>
        <dsp:cNvSpPr/>
      </dsp:nvSpPr>
      <dsp:spPr>
        <a:xfrm rot="10800000">
          <a:off x="1746022" y="3059515"/>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68580" rIns="128016" bIns="68580" numCol="1" spcCol="1270" anchor="ctr" anchorCtr="0">
          <a:noAutofit/>
        </a:bodyPr>
        <a:lstStyle/>
        <a:p>
          <a:pPr marL="0" lvl="0" indent="0" algn="l" defTabSz="800100">
            <a:lnSpc>
              <a:spcPct val="90000"/>
            </a:lnSpc>
            <a:spcBef>
              <a:spcPct val="0"/>
            </a:spcBef>
            <a:spcAft>
              <a:spcPct val="35000"/>
            </a:spcAft>
            <a:buFont typeface="Arial" panose="020B0604020202020204" pitchFamily="34" charset="0"/>
            <a:buNone/>
          </a:pPr>
          <a:r>
            <a:rPr lang="en-US" sz="1800" kern="1200" dirty="0">
              <a:ea typeface="Calibri"/>
              <a:cs typeface="Times New Roman"/>
            </a:rPr>
            <a:t>RMD collects an additional $50.00 for tournament sanctions</a:t>
          </a:r>
          <a:endParaRPr lang="en-US" sz="1800" kern="1200" dirty="0"/>
        </a:p>
      </dsp:txBody>
      <dsp:txXfrm rot="10800000">
        <a:off x="2040216" y="3059515"/>
        <a:ext cx="5469783" cy="1176775"/>
      </dsp:txXfrm>
    </dsp:sp>
    <dsp:sp modelId="{CF06175E-3C35-7148-9F81-CF98176A0404}">
      <dsp:nvSpPr>
        <dsp:cNvPr id="0" name=""/>
        <dsp:cNvSpPr/>
      </dsp:nvSpPr>
      <dsp:spPr>
        <a:xfrm>
          <a:off x="1157635" y="3059515"/>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0A8879-929E-8549-AE56-F7B27776D4C4}">
      <dsp:nvSpPr>
        <dsp:cNvPr id="0" name=""/>
        <dsp:cNvSpPr/>
      </dsp:nvSpPr>
      <dsp:spPr>
        <a:xfrm rot="10800000">
          <a:off x="1746022" y="4587566"/>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68580" rIns="128016" bIns="68580" numCol="1" spcCol="1270" anchor="ctr" anchorCtr="0">
          <a:noAutofit/>
        </a:bodyPr>
        <a:lstStyle/>
        <a:p>
          <a:pPr marL="0" lvl="0" indent="0" algn="l" defTabSz="800100">
            <a:lnSpc>
              <a:spcPct val="90000"/>
            </a:lnSpc>
            <a:spcBef>
              <a:spcPct val="0"/>
            </a:spcBef>
            <a:spcAft>
              <a:spcPct val="35000"/>
            </a:spcAft>
            <a:buFont typeface="Arial" charset="0"/>
            <a:buNone/>
          </a:pPr>
          <a:r>
            <a:rPr lang="en-US" sz="1800" kern="1200" dirty="0"/>
            <a:t>If a tournament is </a:t>
          </a:r>
          <a:r>
            <a:rPr lang="en-US" sz="1800" b="1" kern="1200" dirty="0"/>
            <a:t>NOT</a:t>
          </a:r>
          <a:r>
            <a:rPr lang="en-US" sz="1800" kern="1200" dirty="0"/>
            <a:t> a USA Hockey sanctioned tournament, there is </a:t>
          </a:r>
          <a:r>
            <a:rPr lang="en-US" sz="1800" b="1" kern="1200" dirty="0"/>
            <a:t>NO </a:t>
          </a:r>
          <a:r>
            <a:rPr lang="en-US" sz="1800" kern="1200" dirty="0"/>
            <a:t>coverage in effect from USA Hockey’s insurance. </a:t>
          </a:r>
        </a:p>
      </dsp:txBody>
      <dsp:txXfrm rot="10800000">
        <a:off x="2040216" y="4587566"/>
        <a:ext cx="5469783" cy="1176775"/>
      </dsp:txXfrm>
    </dsp:sp>
    <dsp:sp modelId="{843967D6-F52F-DD4F-80A6-2FE56D5FC093}">
      <dsp:nvSpPr>
        <dsp:cNvPr id="0" name=""/>
        <dsp:cNvSpPr/>
      </dsp:nvSpPr>
      <dsp:spPr>
        <a:xfrm>
          <a:off x="1157635" y="4587566"/>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6CD41-E608-0346-96A7-8519EDF1B90D}">
      <dsp:nvSpPr>
        <dsp:cNvPr id="0" name=""/>
        <dsp:cNvSpPr/>
      </dsp:nvSpPr>
      <dsp:spPr>
        <a:xfrm rot="10800000">
          <a:off x="1746022" y="3411"/>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76200" rIns="142240" bIns="76200" numCol="1" spcCol="1270" anchor="ctr" anchorCtr="0">
          <a:noAutofit/>
        </a:bodyPr>
        <a:lstStyle/>
        <a:p>
          <a:pPr marL="0" lvl="0" indent="0" algn="l" defTabSz="889000">
            <a:lnSpc>
              <a:spcPct val="90000"/>
            </a:lnSpc>
            <a:spcBef>
              <a:spcPct val="0"/>
            </a:spcBef>
            <a:spcAft>
              <a:spcPct val="35000"/>
            </a:spcAft>
            <a:buNone/>
          </a:pPr>
          <a:r>
            <a:rPr lang="en-US" sz="2000" kern="1200">
              <a:ea typeface="Calibri"/>
              <a:cs typeface="Times New Roman"/>
            </a:rPr>
            <a:t>You are also responsible to verify that all participating teams are properly registered with USA Hockey or their country’s federation</a:t>
          </a:r>
          <a:endParaRPr lang="en-US" sz="2000" kern="1200" dirty="0"/>
        </a:p>
      </dsp:txBody>
      <dsp:txXfrm rot="10800000">
        <a:off x="2040216" y="3411"/>
        <a:ext cx="5469783" cy="1176775"/>
      </dsp:txXfrm>
    </dsp:sp>
    <dsp:sp modelId="{8CEB600B-92D3-2445-9E5B-55B12CF6B65F}">
      <dsp:nvSpPr>
        <dsp:cNvPr id="0" name=""/>
        <dsp:cNvSpPr/>
      </dsp:nvSpPr>
      <dsp:spPr>
        <a:xfrm>
          <a:off x="1157635" y="3411"/>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AFCC9B-4F7E-DF4B-8700-B34E84EC6116}">
      <dsp:nvSpPr>
        <dsp:cNvPr id="0" name=""/>
        <dsp:cNvSpPr/>
      </dsp:nvSpPr>
      <dsp:spPr>
        <a:xfrm rot="10800000">
          <a:off x="1746022" y="1531463"/>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76200" rIns="142240" bIns="76200" numCol="1" spcCol="1270" anchor="ctr" anchorCtr="0">
          <a:noAutofit/>
        </a:bodyPr>
        <a:lstStyle/>
        <a:p>
          <a:pPr marL="0" lvl="0" indent="0" algn="ctr" defTabSz="889000">
            <a:lnSpc>
              <a:spcPct val="90000"/>
            </a:lnSpc>
            <a:spcBef>
              <a:spcPct val="0"/>
            </a:spcBef>
            <a:spcAft>
              <a:spcPct val="35000"/>
            </a:spcAft>
            <a:buFont typeface="Arial" panose="020B0604020202020204" pitchFamily="34" charset="0"/>
            <a:buNone/>
          </a:pPr>
          <a:r>
            <a:rPr lang="en-US" sz="2000" kern="1200" dirty="0">
              <a:ea typeface="Calibri"/>
              <a:cs typeface="Times New Roman"/>
            </a:rPr>
            <a:t>USA Hockey tournament sanction fee is $250.00 </a:t>
          </a:r>
          <a:endParaRPr lang="en-US" sz="2000" kern="1200" dirty="0"/>
        </a:p>
      </dsp:txBody>
      <dsp:txXfrm rot="10800000">
        <a:off x="2040216" y="1531463"/>
        <a:ext cx="5469783" cy="1176775"/>
      </dsp:txXfrm>
    </dsp:sp>
    <dsp:sp modelId="{2B1C8825-9178-DC48-B65D-F5FEE669EB5C}">
      <dsp:nvSpPr>
        <dsp:cNvPr id="0" name=""/>
        <dsp:cNvSpPr/>
      </dsp:nvSpPr>
      <dsp:spPr>
        <a:xfrm>
          <a:off x="1157635" y="1531463"/>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DFE78BE-A71C-994F-B9BD-620A7B7DA744}">
      <dsp:nvSpPr>
        <dsp:cNvPr id="0" name=""/>
        <dsp:cNvSpPr/>
      </dsp:nvSpPr>
      <dsp:spPr>
        <a:xfrm rot="10800000">
          <a:off x="1746022" y="3059515"/>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76200" rIns="142240" bIns="76200" numCol="1" spcCol="1270" anchor="ctr" anchorCtr="0">
          <a:noAutofit/>
        </a:bodyPr>
        <a:lstStyle/>
        <a:p>
          <a:pPr marL="0" lvl="0" indent="0" algn="l" defTabSz="889000">
            <a:lnSpc>
              <a:spcPct val="90000"/>
            </a:lnSpc>
            <a:spcBef>
              <a:spcPct val="0"/>
            </a:spcBef>
            <a:spcAft>
              <a:spcPct val="35000"/>
            </a:spcAft>
            <a:buFont typeface="Arial" panose="020B0604020202020204" pitchFamily="34" charset="0"/>
            <a:buNone/>
          </a:pPr>
          <a:r>
            <a:rPr lang="en-US" sz="2000" kern="1200" dirty="0">
              <a:ea typeface="Calibri"/>
              <a:cs typeface="Times New Roman"/>
            </a:rPr>
            <a:t>RMD collects an additional $50.00 for tournament sanctions</a:t>
          </a:r>
          <a:endParaRPr lang="en-US" sz="2000" kern="1200" dirty="0"/>
        </a:p>
      </dsp:txBody>
      <dsp:txXfrm rot="10800000">
        <a:off x="2040216" y="3059515"/>
        <a:ext cx="5469783" cy="1176775"/>
      </dsp:txXfrm>
    </dsp:sp>
    <dsp:sp modelId="{CF06175E-3C35-7148-9F81-CF98176A0404}">
      <dsp:nvSpPr>
        <dsp:cNvPr id="0" name=""/>
        <dsp:cNvSpPr/>
      </dsp:nvSpPr>
      <dsp:spPr>
        <a:xfrm>
          <a:off x="1157635" y="3059515"/>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0A8879-929E-8549-AE56-F7B27776D4C4}">
      <dsp:nvSpPr>
        <dsp:cNvPr id="0" name=""/>
        <dsp:cNvSpPr/>
      </dsp:nvSpPr>
      <dsp:spPr>
        <a:xfrm rot="10800000">
          <a:off x="1746022" y="4587566"/>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76200" rIns="142240" bIns="76200" numCol="1" spcCol="1270" anchor="ctr" anchorCtr="0">
          <a:noAutofit/>
        </a:bodyPr>
        <a:lstStyle/>
        <a:p>
          <a:pPr marL="0" lvl="0" indent="0" algn="l" defTabSz="889000">
            <a:lnSpc>
              <a:spcPct val="90000"/>
            </a:lnSpc>
            <a:spcBef>
              <a:spcPct val="0"/>
            </a:spcBef>
            <a:spcAft>
              <a:spcPct val="35000"/>
            </a:spcAft>
            <a:buFont typeface="Arial" charset="0"/>
            <a:buNone/>
          </a:pPr>
          <a:r>
            <a:rPr lang="en-US" sz="2000" kern="1200" dirty="0"/>
            <a:t>If a tournament is </a:t>
          </a:r>
          <a:r>
            <a:rPr lang="en-US" sz="2000" b="1" kern="1200" dirty="0"/>
            <a:t>NOT</a:t>
          </a:r>
          <a:r>
            <a:rPr lang="en-US" sz="2000" kern="1200" dirty="0"/>
            <a:t> a USA Hockey sanctioned tournament, there is </a:t>
          </a:r>
          <a:r>
            <a:rPr lang="en-US" sz="2000" b="1" kern="1200" dirty="0"/>
            <a:t>NO </a:t>
          </a:r>
          <a:r>
            <a:rPr lang="en-US" sz="2000" kern="1200" dirty="0"/>
            <a:t>coverage in effect from USA Hockey’s insurance. </a:t>
          </a:r>
        </a:p>
      </dsp:txBody>
      <dsp:txXfrm rot="10800000">
        <a:off x="2040216" y="4587566"/>
        <a:ext cx="5469783" cy="1176775"/>
      </dsp:txXfrm>
    </dsp:sp>
    <dsp:sp modelId="{843967D6-F52F-DD4F-80A6-2FE56D5FC093}">
      <dsp:nvSpPr>
        <dsp:cNvPr id="0" name=""/>
        <dsp:cNvSpPr/>
      </dsp:nvSpPr>
      <dsp:spPr>
        <a:xfrm>
          <a:off x="1157635" y="4587566"/>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46CD41-E608-0346-96A7-8519EDF1B90D}">
      <dsp:nvSpPr>
        <dsp:cNvPr id="0" name=""/>
        <dsp:cNvSpPr/>
      </dsp:nvSpPr>
      <dsp:spPr>
        <a:xfrm rot="10800000">
          <a:off x="2387759" y="276717"/>
          <a:ext cx="5050108" cy="1053599"/>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6489" tIns="60960" rIns="113792" bIns="60960" numCol="1" spcCol="1270" anchor="ctr"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kern="1200" dirty="0">
              <a:ea typeface="Calibri"/>
              <a:cs typeface="Times New Roman"/>
            </a:rPr>
            <a:t>Special Event Sanctions are “permission in writing” from USA Hockey to sponsor an event affecting the registered members of USA Hockey.</a:t>
          </a:r>
          <a:endParaRPr lang="en-US" sz="1600" kern="1200" dirty="0"/>
        </a:p>
      </dsp:txBody>
      <dsp:txXfrm rot="10800000">
        <a:off x="2651159" y="276717"/>
        <a:ext cx="4786708" cy="1053599"/>
      </dsp:txXfrm>
    </dsp:sp>
    <dsp:sp modelId="{8CEB600B-92D3-2445-9E5B-55B12CF6B65F}">
      <dsp:nvSpPr>
        <dsp:cNvPr id="0" name=""/>
        <dsp:cNvSpPr/>
      </dsp:nvSpPr>
      <dsp:spPr>
        <a:xfrm>
          <a:off x="1229767" y="2459"/>
          <a:ext cx="1602115" cy="160211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AFCC9B-4F7E-DF4B-8700-B34E84EC6116}">
      <dsp:nvSpPr>
        <dsp:cNvPr id="0" name=""/>
        <dsp:cNvSpPr/>
      </dsp:nvSpPr>
      <dsp:spPr>
        <a:xfrm rot="10800000">
          <a:off x="2331560" y="2403234"/>
          <a:ext cx="5125040" cy="96128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6489" tIns="60960" rIns="113792"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n-US" sz="1600" kern="1200" dirty="0">
              <a:ea typeface="Calibri"/>
              <a:cs typeface="Times New Roman"/>
            </a:rPr>
            <a:t> Issued for the protection of the participants and to ensure all USA Hockey rules and regulations are observed.</a:t>
          </a:r>
          <a:endParaRPr lang="en-US" sz="1600" kern="1200" dirty="0"/>
        </a:p>
      </dsp:txBody>
      <dsp:txXfrm rot="10800000">
        <a:off x="2571881" y="2403234"/>
        <a:ext cx="4884719" cy="961285"/>
      </dsp:txXfrm>
    </dsp:sp>
    <dsp:sp modelId="{2B1C8825-9178-DC48-B65D-F5FEE669EB5C}">
      <dsp:nvSpPr>
        <dsp:cNvPr id="0" name=""/>
        <dsp:cNvSpPr/>
      </dsp:nvSpPr>
      <dsp:spPr>
        <a:xfrm>
          <a:off x="1211034" y="2082819"/>
          <a:ext cx="1602115" cy="160211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C88FC75-5CEF-574D-851A-12C7098CA004}">
      <dsp:nvSpPr>
        <dsp:cNvPr id="0" name=""/>
        <dsp:cNvSpPr/>
      </dsp:nvSpPr>
      <dsp:spPr>
        <a:xfrm rot="10800000">
          <a:off x="2203989" y="4348991"/>
          <a:ext cx="5295135" cy="1230489"/>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6489" tIns="60960" rIns="113792" bIns="60960" numCol="1" spcCol="1270" anchor="ctr" anchorCtr="0">
          <a:noAutofit/>
        </a:bodyPr>
        <a:lstStyle/>
        <a:p>
          <a:pPr marL="0" lvl="0" indent="0" algn="ctr" defTabSz="711200">
            <a:lnSpc>
              <a:spcPct val="90000"/>
            </a:lnSpc>
            <a:spcBef>
              <a:spcPct val="0"/>
            </a:spcBef>
            <a:spcAft>
              <a:spcPct val="35000"/>
            </a:spcAft>
            <a:buNone/>
          </a:pPr>
          <a:r>
            <a:rPr lang="en-US" sz="1600" b="0" kern="1200" cap="none" spc="0" dirty="0">
              <a:ln w="0"/>
              <a:solidFill>
                <a:schemeClr val="bg1"/>
              </a:solidFill>
              <a:effectLst>
                <a:outerShdw blurRad="38100" dist="19050" dir="2700000" algn="tl" rotWithShape="0">
                  <a:schemeClr val="dk1">
                    <a:alpha val="40000"/>
                  </a:schemeClr>
                </a:outerShdw>
              </a:effectLst>
            </a:rPr>
            <a:t>All Special Event sanctions that are off-ice events must be approved by the Risk Manger, Ralph </a:t>
          </a:r>
          <a:r>
            <a:rPr lang="en-US" sz="1600" b="0" kern="1200" cap="none" spc="0" dirty="0" err="1">
              <a:ln w="0"/>
              <a:solidFill>
                <a:schemeClr val="bg1"/>
              </a:solidFill>
              <a:effectLst>
                <a:outerShdw blurRad="38100" dist="19050" dir="2700000" algn="tl" rotWithShape="0">
                  <a:schemeClr val="dk1">
                    <a:alpha val="40000"/>
                  </a:schemeClr>
                </a:outerShdw>
              </a:effectLst>
            </a:rPr>
            <a:t>Bammert</a:t>
          </a:r>
          <a:r>
            <a:rPr lang="en-US" sz="1600" b="0" kern="1200" cap="none" spc="0" dirty="0">
              <a:ln w="0"/>
              <a:solidFill>
                <a:schemeClr val="bg1"/>
              </a:solidFill>
              <a:effectLst>
                <a:outerShdw blurRad="38100" dist="19050" dir="2700000" algn="tl" rotWithShape="0">
                  <a:schemeClr val="dk1">
                    <a:alpha val="40000"/>
                  </a:schemeClr>
                </a:outerShdw>
              </a:effectLst>
            </a:rPr>
            <a:t> at ralphbammert1@gmail.com.</a:t>
          </a:r>
        </a:p>
      </dsp:txBody>
      <dsp:txXfrm rot="10800000">
        <a:off x="2511611" y="4348991"/>
        <a:ext cx="4987513" cy="1230489"/>
      </dsp:txXfrm>
    </dsp:sp>
    <dsp:sp modelId="{5D3C0827-D685-404F-8D3E-11215A23B13A}">
      <dsp:nvSpPr>
        <dsp:cNvPr id="0" name=""/>
        <dsp:cNvSpPr/>
      </dsp:nvSpPr>
      <dsp:spPr>
        <a:xfrm>
          <a:off x="1168510" y="4163178"/>
          <a:ext cx="1602115" cy="1602115"/>
        </a:xfrm>
        <a:prstGeom prst="ellipse">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0A8879-929E-8549-AE56-F7B27776D4C4}">
      <dsp:nvSpPr>
        <dsp:cNvPr id="0" name=""/>
        <dsp:cNvSpPr/>
      </dsp:nvSpPr>
      <dsp:spPr>
        <a:xfrm rot="10800000">
          <a:off x="1746022" y="3411"/>
          <a:ext cx="5763977" cy="1176775"/>
        </a:xfrm>
        <a:prstGeom prst="homePlate">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72390" rIns="135128" bIns="72390" numCol="1" spcCol="1270" anchor="ctr" anchorCtr="0">
          <a:noAutofit/>
        </a:bodyPr>
        <a:lstStyle/>
        <a:p>
          <a:pPr marL="0" lvl="0" indent="0" algn="l" defTabSz="844550">
            <a:lnSpc>
              <a:spcPct val="90000"/>
            </a:lnSpc>
            <a:spcBef>
              <a:spcPct val="0"/>
            </a:spcBef>
            <a:spcAft>
              <a:spcPct val="35000"/>
            </a:spcAft>
            <a:buFont typeface="Arial" charset="0"/>
            <a:buNone/>
          </a:pPr>
          <a:r>
            <a:rPr lang="en-US" sz="1900" kern="1200" dirty="0"/>
            <a:t>Certain situations not covered by USA Hockey’s policy which are too risky for USA Hockey to cover. </a:t>
          </a:r>
        </a:p>
      </dsp:txBody>
      <dsp:txXfrm rot="10800000">
        <a:off x="2040216" y="3411"/>
        <a:ext cx="5469783" cy="1176775"/>
      </dsp:txXfrm>
    </dsp:sp>
    <dsp:sp modelId="{843967D6-F52F-DD4F-80A6-2FE56D5FC093}">
      <dsp:nvSpPr>
        <dsp:cNvPr id="0" name=""/>
        <dsp:cNvSpPr/>
      </dsp:nvSpPr>
      <dsp:spPr>
        <a:xfrm>
          <a:off x="1157635" y="3411"/>
          <a:ext cx="1176775" cy="1176775"/>
        </a:xfrm>
        <a:prstGeom prst="ellipse">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1F81E4A-1D94-6547-85D9-28ADE36ACB1F}">
      <dsp:nvSpPr>
        <dsp:cNvPr id="0" name=""/>
        <dsp:cNvSpPr/>
      </dsp:nvSpPr>
      <dsp:spPr>
        <a:xfrm rot="10800000">
          <a:off x="1746022" y="1531463"/>
          <a:ext cx="5763977" cy="1176775"/>
        </a:xfrm>
        <a:prstGeom prst="homePlat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72390" rIns="135128" bIns="72390" numCol="1" spcCol="1270" anchor="ctr" anchorCtr="0">
          <a:noAutofit/>
        </a:bodyPr>
        <a:lstStyle/>
        <a:p>
          <a:pPr marL="0" lvl="0" indent="0" algn="l" defTabSz="844550">
            <a:lnSpc>
              <a:spcPct val="90000"/>
            </a:lnSpc>
            <a:spcBef>
              <a:spcPct val="0"/>
            </a:spcBef>
            <a:spcAft>
              <a:spcPct val="35000"/>
            </a:spcAft>
            <a:buFont typeface="Arial" charset="0"/>
            <a:buNone/>
          </a:pPr>
          <a:r>
            <a:rPr lang="en-US" sz="1900" kern="1200" dirty="0">
              <a:solidFill>
                <a:schemeClr val="bg1"/>
              </a:solidFill>
            </a:rPr>
            <a:t>                 Private ‘for-profit’ clinics</a:t>
          </a:r>
        </a:p>
        <a:p>
          <a:pPr marL="0" lvl="0" indent="0" algn="l" defTabSz="844550">
            <a:lnSpc>
              <a:spcPct val="90000"/>
            </a:lnSpc>
            <a:spcBef>
              <a:spcPct val="0"/>
            </a:spcBef>
            <a:spcAft>
              <a:spcPct val="35000"/>
            </a:spcAft>
            <a:buFont typeface="Arial" charset="0"/>
            <a:buNone/>
          </a:pPr>
          <a:r>
            <a:rPr lang="en-US" sz="1900" kern="1200" dirty="0">
              <a:solidFill>
                <a:schemeClr val="bg1"/>
              </a:solidFill>
            </a:rPr>
            <a:t>                         Alumni games</a:t>
          </a:r>
        </a:p>
        <a:p>
          <a:pPr marL="0" lvl="0" indent="0" algn="l" defTabSz="844550">
            <a:lnSpc>
              <a:spcPct val="90000"/>
            </a:lnSpc>
            <a:spcBef>
              <a:spcPct val="0"/>
            </a:spcBef>
            <a:spcAft>
              <a:spcPct val="35000"/>
            </a:spcAft>
            <a:buFont typeface="Arial" charset="0"/>
            <a:buNone/>
          </a:pPr>
          <a:r>
            <a:rPr lang="en-US" sz="1900" kern="1200" dirty="0">
              <a:solidFill>
                <a:schemeClr val="bg1"/>
              </a:solidFill>
            </a:rPr>
            <a:t>                      Parent/Child skates </a:t>
          </a:r>
        </a:p>
      </dsp:txBody>
      <dsp:txXfrm rot="10800000">
        <a:off x="2040216" y="1531463"/>
        <a:ext cx="5469783" cy="1176775"/>
      </dsp:txXfrm>
    </dsp:sp>
    <dsp:sp modelId="{DBDBE68F-00C9-6442-B413-95E3B3D35111}">
      <dsp:nvSpPr>
        <dsp:cNvPr id="0" name=""/>
        <dsp:cNvSpPr/>
      </dsp:nvSpPr>
      <dsp:spPr>
        <a:xfrm>
          <a:off x="1157635" y="1531463"/>
          <a:ext cx="1176775" cy="1176775"/>
        </a:xfrm>
        <a:prstGeom prst="ellipse">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5378AB4-4E31-614C-A5B5-334B23C2F835}">
      <dsp:nvSpPr>
        <dsp:cNvPr id="0" name=""/>
        <dsp:cNvSpPr/>
      </dsp:nvSpPr>
      <dsp:spPr>
        <a:xfrm rot="10800000">
          <a:off x="1746022" y="3059515"/>
          <a:ext cx="5763977" cy="1176775"/>
        </a:xfrm>
        <a:prstGeom prst="homePlat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72390" rIns="135128" bIns="72390" numCol="1" spcCol="1270" anchor="ctr" anchorCtr="0">
          <a:noAutofit/>
        </a:bodyPr>
        <a:lstStyle/>
        <a:p>
          <a:pPr marL="0" lvl="0" indent="0" algn="l" defTabSz="844550">
            <a:lnSpc>
              <a:spcPct val="90000"/>
            </a:lnSpc>
            <a:spcBef>
              <a:spcPct val="0"/>
            </a:spcBef>
            <a:spcAft>
              <a:spcPct val="35000"/>
            </a:spcAft>
            <a:buFont typeface="Arial" charset="0"/>
            <a:buNone/>
          </a:pPr>
          <a:r>
            <a:rPr lang="en-US" sz="1900" kern="1200"/>
            <a:t>These are always a NO and will not be sanctioned. </a:t>
          </a:r>
        </a:p>
      </dsp:txBody>
      <dsp:txXfrm rot="10800000">
        <a:off x="2040216" y="3059515"/>
        <a:ext cx="5469783" cy="1176775"/>
      </dsp:txXfrm>
    </dsp:sp>
    <dsp:sp modelId="{01FCE1CE-DB6B-9A43-A1B2-CF6A3B05E6C0}">
      <dsp:nvSpPr>
        <dsp:cNvPr id="0" name=""/>
        <dsp:cNvSpPr/>
      </dsp:nvSpPr>
      <dsp:spPr>
        <a:xfrm>
          <a:off x="1157635" y="3059515"/>
          <a:ext cx="1176775" cy="1176775"/>
        </a:xfrm>
        <a:prstGeom prst="ellipse">
          <a:avLst/>
        </a:prstGeom>
        <a:solidFill>
          <a:schemeClr val="bg1">
            <a:lumMod val="8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7712D6-698F-DC45-BD70-602E09B48799}">
      <dsp:nvSpPr>
        <dsp:cNvPr id="0" name=""/>
        <dsp:cNvSpPr/>
      </dsp:nvSpPr>
      <dsp:spPr>
        <a:xfrm rot="10800000">
          <a:off x="1746022" y="4587566"/>
          <a:ext cx="5763977" cy="1176775"/>
        </a:xfrm>
        <a:prstGeom prst="homePlate">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8925" tIns="72390" rIns="135128" bIns="72390" numCol="1" spcCol="1270" anchor="ctr" anchorCtr="0">
          <a:noAutofit/>
        </a:bodyPr>
        <a:lstStyle/>
        <a:p>
          <a:pPr marL="0" lvl="0" indent="0" algn="l" defTabSz="844550">
            <a:lnSpc>
              <a:spcPct val="90000"/>
            </a:lnSpc>
            <a:spcBef>
              <a:spcPct val="0"/>
            </a:spcBef>
            <a:spcAft>
              <a:spcPct val="35000"/>
            </a:spcAft>
            <a:buFont typeface="Arial" charset="0"/>
            <a:buNone/>
          </a:pPr>
          <a:r>
            <a:rPr lang="en-US" sz="1900" kern="1200"/>
            <a:t>Reason:  Totally inexperienced skaters or skaters that have not skated for a long time </a:t>
          </a:r>
          <a:endParaRPr lang="en-US" sz="1900" kern="1200" dirty="0"/>
        </a:p>
      </dsp:txBody>
      <dsp:txXfrm rot="10800000">
        <a:off x="2040216" y="4587566"/>
        <a:ext cx="5469783" cy="1176775"/>
      </dsp:txXfrm>
    </dsp:sp>
    <dsp:sp modelId="{AE7762E6-DD97-F048-A818-1B909D8F3615}">
      <dsp:nvSpPr>
        <dsp:cNvPr id="0" name=""/>
        <dsp:cNvSpPr/>
      </dsp:nvSpPr>
      <dsp:spPr>
        <a:xfrm>
          <a:off x="1157635" y="4587566"/>
          <a:ext cx="1176775" cy="1176775"/>
        </a:xfrm>
        <a:prstGeom prst="ellipse">
          <a:avLst/>
        </a:prstGeom>
        <a:solidFill>
          <a:schemeClr val="accent2">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0" lang="en-US" sz="6000" strike="noStrike" u="none">
                <a:solidFill>
                  <a:schemeClr val="dk1"/>
                </a:solidFill>
                <a:effectLst/>
                <a:uFillTx/>
                <a:latin typeface="Calibri Light"/>
              </a:rPr>
              <a:t>Click to edit Master title style</a:t>
            </a:r>
            <a:endParaRPr b="0" lang="en-US" sz="6000" strike="noStrike" u="none">
              <a:solidFill>
                <a:schemeClr val="dk1"/>
              </a:solidFill>
              <a:effectLst/>
              <a:uFillTx/>
              <a:latin typeface="Calibri"/>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15382631-1A4F-41FA-9E54-45A4616EF180}"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2800" strike="noStrike" u="none">
                <a:solidFill>
                  <a:schemeClr val="dk1"/>
                </a:solidFill>
                <a:effectLst/>
                <a:uFillTx/>
                <a:latin typeface="Calibri"/>
              </a:rPr>
              <a:t>Click to edit the outline text format</a:t>
            </a:r>
            <a:endParaRPr b="0" lang="en-US" sz="2800" strike="noStrike" u="none">
              <a:solidFill>
                <a:schemeClr val="dk1"/>
              </a:solidFill>
              <a:effectLst/>
              <a:uFillTx/>
              <a:latin typeface="Calibri"/>
            </a:endParaRPr>
          </a:p>
          <a:p>
            <a:pPr lvl="1" marL="864000" indent="-324000">
              <a:lnSpc>
                <a:spcPct val="90000"/>
              </a:lnSpc>
              <a:spcBef>
                <a:spcPts val="1134"/>
              </a:spcBef>
              <a:buClr>
                <a:srgbClr val="000000"/>
              </a:buClr>
              <a:buSzPct val="75000"/>
              <a:buFont typeface="Symbol" charset="2"/>
              <a:buChar char=""/>
            </a:pPr>
            <a:r>
              <a:rPr b="0" lang="en-US" sz="2000" strike="noStrike" u="none">
                <a:solidFill>
                  <a:schemeClr val="dk1"/>
                </a:solidFill>
                <a:effectLst/>
                <a:uFillTx/>
                <a:latin typeface="Calibri"/>
              </a:rPr>
              <a:t>Second Outline Level</a:t>
            </a:r>
            <a:endParaRPr b="0" lang="en-US" sz="2000" strike="noStrike" u="none">
              <a:solidFill>
                <a:schemeClr val="dk1"/>
              </a:solidFill>
              <a:effectLst/>
              <a:uFillTx/>
              <a:latin typeface="Calibri"/>
            </a:endParaRPr>
          </a:p>
          <a:p>
            <a:pPr lvl="2" marL="1296000" indent="-288000">
              <a:lnSpc>
                <a:spcPct val="90000"/>
              </a:lnSpc>
              <a:spcBef>
                <a:spcPts val="850"/>
              </a:spcBef>
              <a:buClr>
                <a:srgbClr val="000000"/>
              </a:buClr>
              <a:buSzPct val="45000"/>
              <a:buFont typeface="Wingdings" charset="2"/>
              <a:buChar char=""/>
            </a:pPr>
            <a:r>
              <a:rPr b="0" lang="en-US" sz="1800" strike="noStrike" u="none">
                <a:solidFill>
                  <a:schemeClr val="dk1"/>
                </a:solidFill>
                <a:effectLst/>
                <a:uFillTx/>
                <a:latin typeface="Calibri"/>
              </a:rPr>
              <a:t>Third Outline Level</a:t>
            </a:r>
            <a:endParaRPr b="0" lang="en-US" sz="1800" strike="noStrike" u="none">
              <a:solidFill>
                <a:schemeClr val="dk1"/>
              </a:solidFill>
              <a:effectLst/>
              <a:uFillTx/>
              <a:latin typeface="Calibri"/>
            </a:endParaRPr>
          </a:p>
          <a:p>
            <a:pPr lvl="3" marL="1728000" indent="-216000">
              <a:lnSpc>
                <a:spcPct val="90000"/>
              </a:lnSpc>
              <a:spcBef>
                <a:spcPts val="567"/>
              </a:spcBef>
              <a:buClr>
                <a:srgbClr val="000000"/>
              </a:buClr>
              <a:buSzPct val="75000"/>
              <a:buFont typeface="Symbol" charset="2"/>
              <a:buChar char=""/>
            </a:pPr>
            <a:r>
              <a:rPr b="0" lang="en-US" sz="1800" strike="noStrike" u="none">
                <a:solidFill>
                  <a:schemeClr val="dk1"/>
                </a:solidFill>
                <a:effectLst/>
                <a:uFillTx/>
                <a:latin typeface="Calibri"/>
              </a:rPr>
              <a:t>Fourth Outline Level</a:t>
            </a:r>
            <a:endParaRPr b="0" lang="en-US" sz="1800" strike="noStrike" u="none">
              <a:solidFill>
                <a:schemeClr val="dk1"/>
              </a:solidFill>
              <a:effectLst/>
              <a:uFillTx/>
              <a:latin typeface="Calibri"/>
            </a:endParaRPr>
          </a:p>
          <a:p>
            <a:pPr lvl="4" marL="2160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Fifth Outline Level</a:t>
            </a:r>
            <a:endParaRPr b="0" lang="en-US" sz="2000" strike="noStrike" u="none">
              <a:solidFill>
                <a:schemeClr val="dk1"/>
              </a:solidFill>
              <a:effectLst/>
              <a:uFillTx/>
              <a:latin typeface="Calibri"/>
            </a:endParaRPr>
          </a:p>
          <a:p>
            <a:pPr lvl="5" marL="2592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Sixth Outline Level</a:t>
            </a:r>
            <a:endParaRPr b="0" lang="en-US" sz="2000" strike="noStrike" u="none">
              <a:solidFill>
                <a:schemeClr val="dk1"/>
              </a:solidFill>
              <a:effectLst/>
              <a:uFillTx/>
              <a:latin typeface="Calibri"/>
            </a:endParaRPr>
          </a:p>
          <a:p>
            <a:pPr lvl="6" marL="3024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Seventh Outline Level</a:t>
            </a:r>
            <a:endParaRPr b="0" lang="en-US" sz="2000" strike="noStrike" u="none">
              <a:solidFill>
                <a:schemeClr val="dk1"/>
              </a:solidFill>
              <a:effectLst/>
              <a:uFillTx/>
              <a:latin typeface="Calibri"/>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t with Caption">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en-US" sz="3200" strike="noStrike" u="none">
                <a:solidFill>
                  <a:schemeClr val="dk1"/>
                </a:solidFill>
                <a:effectLst/>
                <a:uFillTx/>
                <a:latin typeface="Calibri Light"/>
              </a:rPr>
              <a:t>Click to edit Master title style</a:t>
            </a:r>
            <a:endParaRPr b="0" lang="en-US" sz="3200" strike="noStrike" u="none">
              <a:solidFill>
                <a:schemeClr val="dk1"/>
              </a:solidFill>
              <a:effectLst/>
              <a:uFillTx/>
              <a:latin typeface="Calibri"/>
            </a:endParaRPr>
          </a:p>
        </p:txBody>
      </p:sp>
      <p:sp>
        <p:nvSpPr>
          <p:cNvPr id="49" name="PlaceHolder 2"/>
          <p:cNvSpPr>
            <a:spLocks noGrp="1"/>
          </p:cNvSpPr>
          <p:nvPr>
            <p:ph type="body"/>
          </p:nvPr>
        </p:nvSpPr>
        <p:spPr>
          <a:xfrm>
            <a:off x="5183280" y="987480"/>
            <a:ext cx="6171840" cy="48733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3200" strike="noStrike" u="none">
                <a:solidFill>
                  <a:schemeClr val="dk1"/>
                </a:solidFill>
                <a:effectLst/>
                <a:uFillTx/>
                <a:latin typeface="Calibri"/>
              </a:rPr>
              <a:t>Click to edit Master text styles</a:t>
            </a:r>
            <a:endParaRPr b="0" lang="en-US" sz="32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800" strike="noStrike" u="none">
                <a:solidFill>
                  <a:schemeClr val="dk1"/>
                </a:solidFill>
                <a:effectLst/>
                <a:uFillTx/>
                <a:latin typeface="Calibri"/>
              </a:rPr>
              <a:t>Second level</a:t>
            </a:r>
            <a:endParaRPr b="0" lang="en-US" sz="28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Third level</a:t>
            </a:r>
            <a:endParaRPr b="0" lang="en-US" sz="24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Fourth level</a:t>
            </a:r>
            <a:endParaRPr b="0" lang="en-US" sz="20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Fifth level</a:t>
            </a:r>
            <a:endParaRPr b="0" lang="en-US" sz="2000" strike="noStrike" u="none">
              <a:solidFill>
                <a:schemeClr val="dk1"/>
              </a:solidFill>
              <a:effectLst/>
              <a:uFillTx/>
              <a:latin typeface="Calibri"/>
            </a:endParaRPr>
          </a:p>
        </p:txBody>
      </p:sp>
      <p:sp>
        <p:nvSpPr>
          <p:cNvPr id="50"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1600" strike="noStrike" u="none">
                <a:solidFill>
                  <a:schemeClr val="dk1"/>
                </a:solidFill>
                <a:effectLst/>
                <a:uFillTx/>
                <a:latin typeface="Calibri"/>
              </a:rPr>
              <a:t>Click to edit Master text styles</a:t>
            </a:r>
            <a:endParaRPr b="0" lang="en-US" sz="1600" strike="noStrike" u="none">
              <a:solidFill>
                <a:schemeClr val="dk1"/>
              </a:solidFill>
              <a:effectLst/>
              <a:uFillTx/>
              <a:latin typeface="Calibri"/>
            </a:endParaRPr>
          </a:p>
        </p:txBody>
      </p:sp>
      <p:sp>
        <p:nvSpPr>
          <p:cNvPr id="51" name="PlaceHolder 4"/>
          <p:cNvSpPr>
            <a:spLocks noGrp="1"/>
          </p:cNvSpPr>
          <p:nvPr>
            <p:ph type="dt" idx="28"/>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52" name="PlaceHolder 5"/>
          <p:cNvSpPr>
            <a:spLocks noGrp="1"/>
          </p:cNvSpPr>
          <p:nvPr>
            <p:ph type="ftr" idx="29"/>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53" name="PlaceHolder 6"/>
          <p:cNvSpPr>
            <a:spLocks noGrp="1"/>
          </p:cNvSpPr>
          <p:nvPr>
            <p:ph type="sldNum" idx="30"/>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13FB6C4F-3025-4EA3-84D1-72FA743509FB}"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 with Caption">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en-US" sz="3200" strike="noStrike" u="none">
                <a:solidFill>
                  <a:schemeClr val="dk1"/>
                </a:solidFill>
                <a:effectLst/>
                <a:uFillTx/>
                <a:latin typeface="Calibri Light"/>
              </a:rPr>
              <a:t>Click to edit Master title style</a:t>
            </a:r>
            <a:endParaRPr b="0" lang="en-US" sz="3200" strike="noStrike" u="none">
              <a:solidFill>
                <a:schemeClr val="dk1"/>
              </a:solidFill>
              <a:effectLst/>
              <a:uFillTx/>
              <a:latin typeface="Calibri"/>
            </a:endParaRPr>
          </a:p>
        </p:txBody>
      </p:sp>
      <p:sp>
        <p:nvSpPr>
          <p:cNvPr id="55" name="PlaceHolder 2"/>
          <p:cNvSpPr>
            <a:spLocks noGrp="1"/>
          </p:cNvSpPr>
          <p:nvPr>
            <p:ph type="body"/>
          </p:nvPr>
        </p:nvSpPr>
        <p:spPr>
          <a:xfrm>
            <a:off x="5183280" y="987480"/>
            <a:ext cx="6171840" cy="4873320"/>
          </a:xfrm>
          <a:prstGeom prst="rect">
            <a:avLst/>
          </a:prstGeom>
          <a:noFill/>
          <a:ln w="0">
            <a:noFill/>
          </a:ln>
        </p:spPr>
        <p:txBody>
          <a:bodyPr lIns="90000" rIns="90000" tIns="45000" bIns="45000" anchor="t">
            <a:noAutofit/>
          </a:bodyPr>
          <a:p>
            <a:pPr indent="0" defTabSz="457200">
              <a:lnSpc>
                <a:spcPct val="100000"/>
              </a:lnSpc>
              <a:buNone/>
              <a:tabLst>
                <a:tab algn="l" pos="0"/>
              </a:tabLst>
            </a:pPr>
            <a:r>
              <a:rPr b="0" lang="en-US" sz="3200" strike="noStrike" u="none">
                <a:solidFill>
                  <a:schemeClr val="dk1"/>
                </a:solidFill>
                <a:effectLst/>
                <a:uFillTx/>
                <a:latin typeface="Calibri"/>
              </a:rPr>
              <a:t>Click icon to add picture</a:t>
            </a:r>
            <a:endParaRPr b="0" lang="en-US" sz="3200" strike="noStrike" u="none">
              <a:solidFill>
                <a:schemeClr val="dk1"/>
              </a:solidFill>
              <a:effectLst/>
              <a:uFillTx/>
              <a:latin typeface="Calibri"/>
            </a:endParaRPr>
          </a:p>
        </p:txBody>
      </p:sp>
      <p:sp>
        <p:nvSpPr>
          <p:cNvPr id="56"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1600" strike="noStrike" u="none">
                <a:solidFill>
                  <a:schemeClr val="dk1"/>
                </a:solidFill>
                <a:effectLst/>
                <a:uFillTx/>
                <a:latin typeface="Calibri"/>
              </a:rPr>
              <a:t>Click to edit Master text styles</a:t>
            </a:r>
            <a:endParaRPr b="0" lang="en-US" sz="1600" strike="noStrike" u="none">
              <a:solidFill>
                <a:schemeClr val="dk1"/>
              </a:solidFill>
              <a:effectLst/>
              <a:uFillTx/>
              <a:latin typeface="Calibri"/>
            </a:endParaRPr>
          </a:p>
        </p:txBody>
      </p:sp>
      <p:sp>
        <p:nvSpPr>
          <p:cNvPr id="57" name="PlaceHolder 4"/>
          <p:cNvSpPr>
            <a:spLocks noGrp="1"/>
          </p:cNvSpPr>
          <p:nvPr>
            <p:ph type="dt" idx="31"/>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58" name="PlaceHolder 5"/>
          <p:cNvSpPr>
            <a:spLocks noGrp="1"/>
          </p:cNvSpPr>
          <p:nvPr>
            <p:ph type="ftr" idx="3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59" name="PlaceHolder 6"/>
          <p:cNvSpPr>
            <a:spLocks noGrp="1"/>
          </p:cNvSpPr>
          <p:nvPr>
            <p:ph type="sldNum" idx="33"/>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ACD10007-2AFA-49F2-9529-9AD8495AF545}"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le and Vertical Text">
    <p:bg>
      <p:bgPr>
        <a:solidFill>
          <a:srgbClr val="ffffff"/>
        </a:solidFill>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6"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7"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8"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9"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8BAD59D2-9209-4A0C-A335-9A62667985A0}"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 Title and Text">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8724960" y="365040"/>
            <a:ext cx="2628720" cy="5811480"/>
          </a:xfrm>
          <a:prstGeom prst="rect">
            <a:avLst/>
          </a:prstGeom>
          <a:noFill/>
          <a:ln w="0">
            <a:noFill/>
          </a:ln>
        </p:spPr>
        <p:txBody>
          <a:bodyPr lIns="91440" rIns="91440" tIns="45720" bIns="45720" anchor="ctr" vert="eaVert">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11" name="PlaceHolder 2"/>
          <p:cNvSpPr>
            <a:spLocks noGrp="1"/>
          </p:cNvSpPr>
          <p:nvPr>
            <p:ph type="body"/>
          </p:nvPr>
        </p:nvSpPr>
        <p:spPr>
          <a:xfrm>
            <a:off x="838080" y="365040"/>
            <a:ext cx="7733880" cy="58114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12" name="PlaceHolder 3"/>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13" name="PlaceHolder 4"/>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4" name="PlaceHolder 5"/>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C248028B-5902-47DD-929C-55A67F1EA696}"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16"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17" name="PlaceHolder 3"/>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18" name="PlaceHolder 4"/>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9" name="PlaceHolder 5"/>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1DB3FC5D-6756-4EB7-B2A1-8ACE2CADD672}"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 Header">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831960" y="1709640"/>
            <a:ext cx="10515240" cy="2852280"/>
          </a:xfrm>
          <a:prstGeom prst="rect">
            <a:avLst/>
          </a:prstGeom>
          <a:noFill/>
          <a:ln w="0">
            <a:noFill/>
          </a:ln>
        </p:spPr>
        <p:txBody>
          <a:bodyPr lIns="91440" rIns="91440" tIns="45720" bIns="45720" anchor="b">
            <a:noAutofit/>
          </a:bodyPr>
          <a:p>
            <a:pPr indent="0" defTabSz="914400">
              <a:lnSpc>
                <a:spcPct val="90000"/>
              </a:lnSpc>
              <a:buNone/>
            </a:pPr>
            <a:r>
              <a:rPr b="0" lang="en-US" sz="6000" strike="noStrike" u="none">
                <a:solidFill>
                  <a:schemeClr val="dk1"/>
                </a:solidFill>
                <a:effectLst/>
                <a:uFillTx/>
                <a:latin typeface="Calibri Light"/>
              </a:rPr>
              <a:t>Click to edit Master title style</a:t>
            </a:r>
            <a:endParaRPr b="0" lang="en-US" sz="6000" strike="noStrike" u="none">
              <a:solidFill>
                <a:schemeClr val="dk1"/>
              </a:solidFill>
              <a:effectLst/>
              <a:uFillTx/>
              <a:latin typeface="Calibri"/>
            </a:endParaRPr>
          </a:p>
        </p:txBody>
      </p:sp>
      <p:sp>
        <p:nvSpPr>
          <p:cNvPr id="21" name="PlaceHolder 2"/>
          <p:cNvSpPr>
            <a:spLocks noGrp="1"/>
          </p:cNvSpPr>
          <p:nvPr>
            <p:ph type="body"/>
          </p:nvPr>
        </p:nvSpPr>
        <p:spPr>
          <a:xfrm>
            <a:off x="831960" y="4589640"/>
            <a:ext cx="10515240" cy="14997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2400" strike="noStrike" u="none">
                <a:solidFill>
                  <a:schemeClr val="dk1">
                    <a:tint val="75000"/>
                  </a:schemeClr>
                </a:solidFill>
                <a:effectLst/>
                <a:uFillTx/>
                <a:latin typeface="Calibri"/>
              </a:rPr>
              <a:t>Click to edit Master text styles</a:t>
            </a:r>
            <a:endParaRPr b="0" lang="en-US" sz="2400" strike="noStrike" u="none">
              <a:solidFill>
                <a:schemeClr val="dk1"/>
              </a:solidFill>
              <a:effectLst/>
              <a:uFillTx/>
              <a:latin typeface="Calibri"/>
            </a:endParaRPr>
          </a:p>
        </p:txBody>
      </p:sp>
      <p:sp>
        <p:nvSpPr>
          <p:cNvPr id="22" name="PlaceHolder 3"/>
          <p:cNvSpPr>
            <a:spLocks noGrp="1"/>
          </p:cNvSpPr>
          <p:nvPr>
            <p:ph type="dt" idx="13"/>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23" name="PlaceHolder 4"/>
          <p:cNvSpPr>
            <a:spLocks noGrp="1"/>
          </p:cNvSpPr>
          <p:nvPr>
            <p:ph type="ftr" idx="14"/>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4" name="PlaceHolder 5"/>
          <p:cNvSpPr>
            <a:spLocks noGrp="1"/>
          </p:cNvSpPr>
          <p:nvPr>
            <p:ph type="sldNum" idx="15"/>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77963E41-91EB-47D9-AA64-C23984BF300B}"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 Content">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26" name="PlaceHolder 2"/>
          <p:cNvSpPr>
            <a:spLocks noGrp="1"/>
          </p:cNvSpPr>
          <p:nvPr>
            <p:ph type="body"/>
          </p:nvPr>
        </p:nvSpPr>
        <p:spPr>
          <a:xfrm>
            <a:off x="83808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27" name="PlaceHolder 3"/>
          <p:cNvSpPr>
            <a:spLocks noGrp="1"/>
          </p:cNvSpPr>
          <p:nvPr>
            <p:ph type="body"/>
          </p:nvPr>
        </p:nvSpPr>
        <p:spPr>
          <a:xfrm>
            <a:off x="617220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28" name="PlaceHolder 4"/>
          <p:cNvSpPr>
            <a:spLocks noGrp="1"/>
          </p:cNvSpPr>
          <p:nvPr>
            <p:ph type="dt" idx="16"/>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29" name="PlaceHolder 5"/>
          <p:cNvSpPr>
            <a:spLocks noGrp="1"/>
          </p:cNvSpPr>
          <p:nvPr>
            <p:ph type="ftr" idx="17"/>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0" name="PlaceHolder 6"/>
          <p:cNvSpPr>
            <a:spLocks noGrp="1"/>
          </p:cNvSpPr>
          <p:nvPr>
            <p:ph type="sldNum" idx="18"/>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EAE35A19-90AD-4D85-BB54-C40607DB6C06}"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ison">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8398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32" name="PlaceHolder 2"/>
          <p:cNvSpPr>
            <a:spLocks noGrp="1"/>
          </p:cNvSpPr>
          <p:nvPr>
            <p:ph type="body"/>
          </p:nvPr>
        </p:nvSpPr>
        <p:spPr>
          <a:xfrm>
            <a:off x="839880" y="1681200"/>
            <a:ext cx="515736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en-US" sz="2400" strike="noStrike" u="none">
                <a:solidFill>
                  <a:schemeClr val="dk1"/>
                </a:solidFill>
                <a:effectLst/>
                <a:uFillTx/>
                <a:latin typeface="Calibri"/>
              </a:rPr>
              <a:t>Click to edit Master text styles</a:t>
            </a:r>
            <a:endParaRPr b="0" lang="en-US" sz="2400" strike="noStrike" u="none">
              <a:solidFill>
                <a:schemeClr val="dk1"/>
              </a:solidFill>
              <a:effectLst/>
              <a:uFillTx/>
              <a:latin typeface="Calibri"/>
            </a:endParaRPr>
          </a:p>
        </p:txBody>
      </p:sp>
      <p:sp>
        <p:nvSpPr>
          <p:cNvPr id="33" name="PlaceHolder 3"/>
          <p:cNvSpPr>
            <a:spLocks noGrp="1"/>
          </p:cNvSpPr>
          <p:nvPr>
            <p:ph type="body"/>
          </p:nvPr>
        </p:nvSpPr>
        <p:spPr>
          <a:xfrm>
            <a:off x="839880" y="2505240"/>
            <a:ext cx="515736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34" name="PlaceHolder 4"/>
          <p:cNvSpPr>
            <a:spLocks noGrp="1"/>
          </p:cNvSpPr>
          <p:nvPr>
            <p:ph type="body"/>
          </p:nvPr>
        </p:nvSpPr>
        <p:spPr>
          <a:xfrm>
            <a:off x="6172200" y="1681200"/>
            <a:ext cx="518292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en-US" sz="2400" strike="noStrike" u="none">
                <a:solidFill>
                  <a:schemeClr val="dk1"/>
                </a:solidFill>
                <a:effectLst/>
                <a:uFillTx/>
                <a:latin typeface="Calibri"/>
              </a:rPr>
              <a:t>Click to edit Master text styles</a:t>
            </a:r>
            <a:endParaRPr b="0" lang="en-US" sz="2400" strike="noStrike" u="none">
              <a:solidFill>
                <a:schemeClr val="dk1"/>
              </a:solidFill>
              <a:effectLst/>
              <a:uFillTx/>
              <a:latin typeface="Calibri"/>
            </a:endParaRPr>
          </a:p>
        </p:txBody>
      </p:sp>
      <p:sp>
        <p:nvSpPr>
          <p:cNvPr id="35" name="PlaceHolder 5"/>
          <p:cNvSpPr>
            <a:spLocks noGrp="1"/>
          </p:cNvSpPr>
          <p:nvPr>
            <p:ph type="body"/>
          </p:nvPr>
        </p:nvSpPr>
        <p:spPr>
          <a:xfrm>
            <a:off x="6172200" y="2505240"/>
            <a:ext cx="518292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36" name="PlaceHolder 6"/>
          <p:cNvSpPr>
            <a:spLocks noGrp="1"/>
          </p:cNvSpPr>
          <p:nvPr>
            <p:ph type="dt" idx="19"/>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37" name="PlaceHolder 7"/>
          <p:cNvSpPr>
            <a:spLocks noGrp="1"/>
          </p:cNvSpPr>
          <p:nvPr>
            <p:ph type="ftr" idx="20"/>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8" name="PlaceHolder 8"/>
          <p:cNvSpPr>
            <a:spLocks noGrp="1"/>
          </p:cNvSpPr>
          <p:nvPr>
            <p:ph type="sldNum" idx="21"/>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1834CD9A-C7A0-4330-A79E-415E6BCFDDBF}"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40" name="PlaceHolder 2"/>
          <p:cNvSpPr>
            <a:spLocks noGrp="1"/>
          </p:cNvSpPr>
          <p:nvPr>
            <p:ph type="dt" idx="22"/>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41" name="PlaceHolder 3"/>
          <p:cNvSpPr>
            <a:spLocks noGrp="1"/>
          </p:cNvSpPr>
          <p:nvPr>
            <p:ph type="ftr" idx="23"/>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2" name="PlaceHolder 4"/>
          <p:cNvSpPr>
            <a:spLocks noGrp="1"/>
          </p:cNvSpPr>
          <p:nvPr>
            <p:ph type="sldNum" idx="24"/>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DAB3D55B-A513-4288-91F4-022AF7CEC761}"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dt" idx="25"/>
          </p:nvPr>
        </p:nvSpPr>
        <p:spPr>
          <a:xfrm>
            <a:off x="838080" y="6356520"/>
            <a:ext cx="2742840" cy="364680"/>
          </a:xfrm>
          <a:prstGeom prst="rect">
            <a:avLst/>
          </a:prstGeom>
          <a:noFill/>
          <a:ln w="0">
            <a:noFill/>
          </a:ln>
        </p:spPr>
        <p:txBody>
          <a:bodyPr lIns="91440" rIns="91440" tIns="45720" bIns="45720" anchor="ctr">
            <a:noAutofit/>
          </a:bodyPr>
          <a:lstStyle>
            <a:lvl1pPr indent="0" defTabSz="457200">
              <a:lnSpc>
                <a:spcPct val="100000"/>
              </a:lnSpc>
              <a:buNone/>
              <a:defRPr b="0" lang="en-US" sz="1200" strike="noStrike" u="none">
                <a:solidFill>
                  <a:schemeClr val="dk1">
                    <a:tint val="75000"/>
                  </a:schemeClr>
                </a:solidFill>
                <a:effectLst/>
                <a:uFillTx/>
                <a:latin typeface="Calibri"/>
              </a:defRPr>
            </a:lvl1pPr>
          </a:lstStyle>
          <a:p>
            <a:pPr indent="0" defTabSz="457200">
              <a:lnSpc>
                <a:spcPct val="100000"/>
              </a:lnSpc>
              <a:buNone/>
            </a:pPr>
            <a:r>
              <a:rPr b="0" lang="en-US" sz="1200" strike="noStrike" u="none">
                <a:solidFill>
                  <a:schemeClr val="dk1">
                    <a:tint val="75000"/>
                  </a:schemeClr>
                </a:solidFill>
                <a:effectLst/>
                <a:uFillTx/>
                <a:latin typeface="Calibri"/>
              </a:rPr>
              <a:t>&lt;date/time&gt;</a:t>
            </a:r>
            <a:endParaRPr b="0" lang="en-US" sz="1200" strike="noStrike" u="none">
              <a:solidFill>
                <a:srgbClr val="000000"/>
              </a:solidFill>
              <a:effectLst/>
              <a:uFillTx/>
              <a:latin typeface="Times New Roman"/>
            </a:endParaRPr>
          </a:p>
        </p:txBody>
      </p:sp>
      <p:sp>
        <p:nvSpPr>
          <p:cNvPr id="44" name="PlaceHolder 2"/>
          <p:cNvSpPr>
            <a:spLocks noGrp="1"/>
          </p:cNvSpPr>
          <p:nvPr>
            <p:ph type="ftr" idx="26"/>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US" sz="1400" strike="noStrike" u="none">
                <a:solidFill>
                  <a:srgbClr val="000000"/>
                </a:solidFill>
                <a:effectLst/>
                <a:uFillTx/>
                <a:latin typeface="Times New Roman"/>
              </a:defRPr>
            </a:lvl1pPr>
          </a:lstStyle>
          <a:p>
            <a:pPr indent="0" algn="ctr">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5" name="PlaceHolder 3"/>
          <p:cNvSpPr>
            <a:spLocks noGrp="1"/>
          </p:cNvSpPr>
          <p:nvPr>
            <p:ph type="sldNum" idx="27"/>
          </p:nvPr>
        </p:nvSpPr>
        <p:spPr>
          <a:xfrm>
            <a:off x="8610480" y="6356520"/>
            <a:ext cx="2742840" cy="364680"/>
          </a:xfrm>
          <a:prstGeom prst="rect">
            <a:avLst/>
          </a:prstGeom>
          <a:noFill/>
          <a:ln w="0">
            <a:noFill/>
          </a:ln>
        </p:spPr>
        <p:txBody>
          <a:bodyPr lIns="91440" rIns="91440" tIns="45720" bIns="45720" anchor="ctr">
            <a:noAutofit/>
          </a:bodyPr>
          <a:lstStyle>
            <a:lvl1pPr indent="0" algn="r" defTabSz="457200">
              <a:lnSpc>
                <a:spcPct val="100000"/>
              </a:lnSpc>
              <a:buNone/>
              <a:defRPr b="0" lang="en-US" sz="1200" strike="noStrike" u="none">
                <a:solidFill>
                  <a:schemeClr val="dk1">
                    <a:tint val="75000"/>
                  </a:schemeClr>
                </a:solidFill>
                <a:effectLst/>
                <a:uFillTx/>
                <a:latin typeface="Calibri"/>
              </a:defRPr>
            </a:lvl1pPr>
          </a:lstStyle>
          <a:p>
            <a:pPr indent="0" algn="r" defTabSz="457200">
              <a:lnSpc>
                <a:spcPct val="100000"/>
              </a:lnSpc>
              <a:buNone/>
            </a:pPr>
            <a:fld id="{40856E82-50CB-473C-9477-DC925EB9966C}" type="slidenum">
              <a:rPr b="0" lang="en-US" sz="1200" strike="noStrike" u="none">
                <a:solidFill>
                  <a:schemeClr val="dk1">
                    <a:tint val="75000"/>
                  </a:schemeClr>
                </a:solidFill>
                <a:effectLst/>
                <a:uFillTx/>
                <a:latin typeface="Calibri"/>
              </a:rPr>
              <a:t>&lt;number&gt;</a:t>
            </a:fld>
            <a:endParaRPr b="0" lang="en-US" sz="1200" strike="noStrike" u="none">
              <a:solidFill>
                <a:srgbClr val="000000"/>
              </a:solidFill>
              <a:effectLst/>
              <a:uFillTx/>
              <a:latin typeface="Times New Roman"/>
            </a:endParaRPr>
          </a:p>
        </p:txBody>
      </p:sp>
      <p:sp>
        <p:nvSpPr>
          <p:cNvPr id="46"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r>
              <a:rPr b="0" lang="en-US" sz="1800" strike="noStrike" u="none">
                <a:solidFill>
                  <a:schemeClr val="dk1"/>
                </a:solidFill>
                <a:effectLst/>
                <a:uFillTx/>
                <a:latin typeface="Calibri"/>
              </a:rPr>
              <a:t>Click to edit the title text format</a:t>
            </a:r>
            <a:endParaRPr b="0" lang="en-US" sz="1800" strike="noStrike" u="none">
              <a:solidFill>
                <a:schemeClr val="dk1"/>
              </a:solidFill>
              <a:effectLst/>
              <a:uFillTx/>
              <a:latin typeface="Calibri"/>
            </a:endParaRPr>
          </a:p>
        </p:txBody>
      </p:sp>
      <p:sp>
        <p:nvSpPr>
          <p:cNvPr id="47"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2800" strike="noStrike" u="none">
                <a:solidFill>
                  <a:schemeClr val="dk1"/>
                </a:solidFill>
                <a:effectLst/>
                <a:uFillTx/>
                <a:latin typeface="Calibri"/>
              </a:rPr>
              <a:t>Click to edit the outline text format</a:t>
            </a:r>
            <a:endParaRPr b="0" lang="en-US" sz="2800" strike="noStrike" u="none">
              <a:solidFill>
                <a:schemeClr val="dk1"/>
              </a:solidFill>
              <a:effectLst/>
              <a:uFillTx/>
              <a:latin typeface="Calibri"/>
            </a:endParaRPr>
          </a:p>
          <a:p>
            <a:pPr lvl="1" marL="864000" indent="-324000">
              <a:lnSpc>
                <a:spcPct val="90000"/>
              </a:lnSpc>
              <a:spcBef>
                <a:spcPts val="1134"/>
              </a:spcBef>
              <a:buClr>
                <a:srgbClr val="000000"/>
              </a:buClr>
              <a:buSzPct val="75000"/>
              <a:buFont typeface="Symbol" charset="2"/>
              <a:buChar char=""/>
            </a:pPr>
            <a:r>
              <a:rPr b="0" lang="en-US" sz="2000" strike="noStrike" u="none">
                <a:solidFill>
                  <a:schemeClr val="dk1"/>
                </a:solidFill>
                <a:effectLst/>
                <a:uFillTx/>
                <a:latin typeface="Calibri"/>
              </a:rPr>
              <a:t>Second Outline Level</a:t>
            </a:r>
            <a:endParaRPr b="0" lang="en-US" sz="2000" strike="noStrike" u="none">
              <a:solidFill>
                <a:schemeClr val="dk1"/>
              </a:solidFill>
              <a:effectLst/>
              <a:uFillTx/>
              <a:latin typeface="Calibri"/>
            </a:endParaRPr>
          </a:p>
          <a:p>
            <a:pPr lvl="2" marL="1296000" indent="-288000">
              <a:lnSpc>
                <a:spcPct val="90000"/>
              </a:lnSpc>
              <a:spcBef>
                <a:spcPts val="850"/>
              </a:spcBef>
              <a:buClr>
                <a:srgbClr val="000000"/>
              </a:buClr>
              <a:buSzPct val="45000"/>
              <a:buFont typeface="Wingdings" charset="2"/>
              <a:buChar char=""/>
            </a:pPr>
            <a:r>
              <a:rPr b="0" lang="en-US" sz="1800" strike="noStrike" u="none">
                <a:solidFill>
                  <a:schemeClr val="dk1"/>
                </a:solidFill>
                <a:effectLst/>
                <a:uFillTx/>
                <a:latin typeface="Calibri"/>
              </a:rPr>
              <a:t>Third Outline Level</a:t>
            </a:r>
            <a:endParaRPr b="0" lang="en-US" sz="1800" strike="noStrike" u="none">
              <a:solidFill>
                <a:schemeClr val="dk1"/>
              </a:solidFill>
              <a:effectLst/>
              <a:uFillTx/>
              <a:latin typeface="Calibri"/>
            </a:endParaRPr>
          </a:p>
          <a:p>
            <a:pPr lvl="3" marL="1728000" indent="-216000">
              <a:lnSpc>
                <a:spcPct val="90000"/>
              </a:lnSpc>
              <a:spcBef>
                <a:spcPts val="567"/>
              </a:spcBef>
              <a:buClr>
                <a:srgbClr val="000000"/>
              </a:buClr>
              <a:buSzPct val="75000"/>
              <a:buFont typeface="Symbol" charset="2"/>
              <a:buChar char=""/>
            </a:pPr>
            <a:r>
              <a:rPr b="0" lang="en-US" sz="1800" strike="noStrike" u="none">
                <a:solidFill>
                  <a:schemeClr val="dk1"/>
                </a:solidFill>
                <a:effectLst/>
                <a:uFillTx/>
                <a:latin typeface="Calibri"/>
              </a:rPr>
              <a:t>Fourth Outline Level</a:t>
            </a:r>
            <a:endParaRPr b="0" lang="en-US" sz="1800" strike="noStrike" u="none">
              <a:solidFill>
                <a:schemeClr val="dk1"/>
              </a:solidFill>
              <a:effectLst/>
              <a:uFillTx/>
              <a:latin typeface="Calibri"/>
            </a:endParaRPr>
          </a:p>
          <a:p>
            <a:pPr lvl="4" marL="2160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Fifth Outline Level</a:t>
            </a:r>
            <a:endParaRPr b="0" lang="en-US" sz="2000" strike="noStrike" u="none">
              <a:solidFill>
                <a:schemeClr val="dk1"/>
              </a:solidFill>
              <a:effectLst/>
              <a:uFillTx/>
              <a:latin typeface="Calibri"/>
            </a:endParaRPr>
          </a:p>
          <a:p>
            <a:pPr lvl="5" marL="2592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Sixth Outline Level</a:t>
            </a:r>
            <a:endParaRPr b="0" lang="en-US" sz="2000" strike="noStrike" u="none">
              <a:solidFill>
                <a:schemeClr val="dk1"/>
              </a:solidFill>
              <a:effectLst/>
              <a:uFillTx/>
              <a:latin typeface="Calibri"/>
            </a:endParaRPr>
          </a:p>
          <a:p>
            <a:pPr lvl="6" marL="3024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Seventh Outline Level</a:t>
            </a:r>
            <a:endParaRPr b="0" lang="en-US" sz="2000" strike="noStrike" u="none">
              <a:solidFill>
                <a:schemeClr val="dk1"/>
              </a:solidFill>
              <a:effectLst/>
              <a:uFillTx/>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9.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xml.rels><?xml version="1.0" encoding="UTF-8"?>
<Relationships xmlns="http://schemas.openxmlformats.org/package/2006/relationships"><Relationship Id="rId1" Type="http://schemas.openxmlformats.org/officeDocument/2006/relationships/diagramData" Target="../diagrams/data1.xml"/><Relationship Id="rId2" Type="http://schemas.openxmlformats.org/officeDocument/2006/relationships/diagramLayout" Target="../diagrams/layout1.xml"/><Relationship Id="rId3" Type="http://schemas.openxmlformats.org/officeDocument/2006/relationships/diagramQuickStyle" Target="../diagrams/quickStyle1.xml"/><Relationship Id="rId4" Type="http://schemas.openxmlformats.org/officeDocument/2006/relationships/diagramColors" Target="../diagrams/colors1.xml"/><Relationship Id="rId5" Type="http://schemas.microsoft.com/office/2007/relationships/diagramDrawing" Target="../diagrams/drawing1.xml"/><Relationship Id="rId6" Type="http://schemas.openxmlformats.org/officeDocument/2006/relationships/slideLayout" Target="../slideLayouts/slideLayout9.xml"/>
</Relationships>
</file>

<file path=ppt/slides/_rels/slide6.xml.rels><?xml version="1.0" encoding="UTF-8"?>
<Relationships xmlns="http://schemas.openxmlformats.org/package/2006/relationships"><Relationship Id="rId1" Type="http://schemas.openxmlformats.org/officeDocument/2006/relationships/diagramData" Target="../diagrams/data2.xml"/><Relationship Id="rId2" Type="http://schemas.openxmlformats.org/officeDocument/2006/relationships/diagramLayout" Target="../diagrams/layout2.xml"/><Relationship Id="rId3" Type="http://schemas.openxmlformats.org/officeDocument/2006/relationships/diagramQuickStyle" Target="../diagrams/quickStyle2.xml"/><Relationship Id="rId4" Type="http://schemas.openxmlformats.org/officeDocument/2006/relationships/diagramColors" Target="../diagrams/colors2.xml"/><Relationship Id="rId5" Type="http://schemas.microsoft.com/office/2007/relationships/diagramDrawing" Target="../diagrams/drawing2.xml"/><Relationship Id="rId6" Type="http://schemas.openxmlformats.org/officeDocument/2006/relationships/slideLayout" Target="../slideLayouts/slideLayout9.xml"/>
</Relationships>
</file>

<file path=ppt/slides/_rels/slide7.xml.rels><?xml version="1.0" encoding="UTF-8"?>
<Relationships xmlns="http://schemas.openxmlformats.org/package/2006/relationships"><Relationship Id="rId1" Type="http://schemas.openxmlformats.org/officeDocument/2006/relationships/diagramData" Target="../diagrams/data3.xml"/><Relationship Id="rId2" Type="http://schemas.openxmlformats.org/officeDocument/2006/relationships/diagramLayout" Target="../diagrams/layout3.xml"/><Relationship Id="rId3" Type="http://schemas.openxmlformats.org/officeDocument/2006/relationships/diagramQuickStyle" Target="../diagrams/quickStyle3.xml"/><Relationship Id="rId4" Type="http://schemas.openxmlformats.org/officeDocument/2006/relationships/diagramColors" Target="../diagrams/colors3.xml"/><Relationship Id="rId5" Type="http://schemas.microsoft.com/office/2007/relationships/diagramDrawing" Target="../diagrams/drawing3.xml"/><Relationship Id="rId6" Type="http://schemas.openxmlformats.org/officeDocument/2006/relationships/slideLayout" Target="../slideLayouts/slideLayout9.xml"/>
</Relationships>
</file>

<file path=ppt/slides/_rels/slide8.xml.rels><?xml version="1.0" encoding="UTF-8"?>
<Relationships xmlns="http://schemas.openxmlformats.org/package/2006/relationships"><Relationship Id="rId1" Type="http://schemas.openxmlformats.org/officeDocument/2006/relationships/diagramData" Target="../diagrams/data4.xml"/><Relationship Id="rId2" Type="http://schemas.openxmlformats.org/officeDocument/2006/relationships/diagramLayout" Target="../diagrams/layout4.xml"/><Relationship Id="rId3" Type="http://schemas.openxmlformats.org/officeDocument/2006/relationships/diagramQuickStyle" Target="../diagrams/quickStyle4.xml"/><Relationship Id="rId4" Type="http://schemas.openxmlformats.org/officeDocument/2006/relationships/diagramColors" Target="../diagrams/colors4.xml"/><Relationship Id="rId5" Type="http://schemas.microsoft.com/office/2007/relationships/diagramDrawing" Target="../diagrams/drawing4.xml"/><Relationship Id="rId6" Type="http://schemas.openxmlformats.org/officeDocument/2006/relationships/slideLayout" Target="../slideLayouts/slideLayout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60" name="Rectangle 8">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useBgFill="1">
        <p:nvSpPr>
          <p:cNvPr id="61" name="Rectangle 10">
            <a:extLst>
              <a:ext uri="{C183D7F6-B498-43B3-948B-1728B52AA6E4}">
                <adec:decorative xmlns:adec="http://schemas.microsoft.com/office/drawing/2017/decorative" val="1"/>
              </a:ext>
            </a:extLst>
          </p:cNvPr>
          <p:cNvSpPr/>
          <p:nvPr/>
        </p:nvSpPr>
        <p:spPr>
          <a:xfrm>
            <a:off x="0" y="0"/>
            <a:ext cx="1218852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62" name="Rectangle 12">
            <a:extLst>
              <a:ext uri="{C183D7F6-B498-43B3-948B-1728B52AA6E4}">
                <adec:decorative xmlns:adec="http://schemas.microsoft.com/office/drawing/2017/decorative" val="1"/>
              </a:ext>
            </a:extLst>
          </p:cNvPr>
          <p:cNvSpPr/>
          <p:nvPr/>
        </p:nvSpPr>
        <p:spPr>
          <a:xfrm flipH="1" rot="5400000">
            <a:off x="-1410840" y="1410480"/>
            <a:ext cx="6857640" cy="4037400"/>
          </a:xfrm>
          <a:prstGeom prst="rect">
            <a:avLst/>
          </a:prstGeom>
          <a:gradFill rotWithShape="0">
            <a:gsLst>
              <a:gs pos="8000">
                <a:srgbClr val="000000"/>
              </a:gs>
              <a:gs pos="100000">
                <a:srgbClr val="2f5597"/>
              </a:gs>
            </a:gsLst>
            <a:lin ang="132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63" name="Rectangle 14">
            <a:extLst>
              <a:ext uri="{C183D7F6-B498-43B3-948B-1728B52AA6E4}">
                <adec:decorative xmlns:adec="http://schemas.microsoft.com/office/drawing/2017/decorative" val="1"/>
              </a:ext>
            </a:extLst>
          </p:cNvPr>
          <p:cNvSpPr/>
          <p:nvPr/>
        </p:nvSpPr>
        <p:spPr>
          <a:xfrm flipH="1" rot="5400000">
            <a:off x="-1410840" y="1420560"/>
            <a:ext cx="6857640" cy="4037400"/>
          </a:xfrm>
          <a:prstGeom prst="rect">
            <a:avLst/>
          </a:prstGeom>
          <a:gradFill rotWithShape="0">
            <a:gsLst>
              <a:gs pos="0">
                <a:srgbClr val="000000">
                  <a:alpha val="0"/>
                </a:srgbClr>
              </a:gs>
              <a:gs pos="99000">
                <a:srgbClr val="4472c4">
                  <a:alpha val="46000"/>
                </a:srgbClr>
              </a:gs>
            </a:gsLst>
            <a:lin ang="14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64" name="Rectangle 16">
            <a:extLst>
              <a:ext uri="{C183D7F6-B498-43B3-948B-1728B52AA6E4}">
                <adec:decorative xmlns:adec="http://schemas.microsoft.com/office/drawing/2017/decorative" val="1"/>
              </a:ext>
            </a:extLst>
          </p:cNvPr>
          <p:cNvSpPr/>
          <p:nvPr/>
        </p:nvSpPr>
        <p:spPr>
          <a:xfrm flipH="1" rot="5400000">
            <a:off x="766800" y="3588480"/>
            <a:ext cx="2501640" cy="4037400"/>
          </a:xfrm>
          <a:prstGeom prst="rect">
            <a:avLst/>
          </a:prstGeom>
          <a:gradFill rotWithShape="0">
            <a:gsLst>
              <a:gs pos="2000">
                <a:srgbClr val="4472c4">
                  <a:alpha val="29000"/>
                </a:srgbClr>
              </a:gs>
              <a:gs pos="100000">
                <a:srgbClr val="000000">
                  <a:alpha val="30000"/>
                </a:srgbClr>
              </a:gs>
            </a:gsLst>
            <a:lin ang="8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65" name="Freeform: Shape 18">
            <a:extLst>
              <a:ext uri="{C183D7F6-B498-43B3-948B-1728B52AA6E4}">
                <adec:decorative xmlns:adec="http://schemas.microsoft.com/office/drawing/2017/decorative" val="1"/>
              </a:ext>
            </a:extLst>
          </p:cNvPr>
          <p:cNvSpPr/>
          <p:nvPr/>
        </p:nvSpPr>
        <p:spPr>
          <a:xfrm rot="20635800">
            <a:off x="-501480" y="969480"/>
            <a:ext cx="3899880" cy="4178520"/>
          </a:xfrm>
          <a:custGeom>
            <a:avLst/>
            <a:gdLst>
              <a:gd name="textAreaLeft" fmla="*/ 0 w 3899880"/>
              <a:gd name="textAreaRight" fmla="*/ 3900240 w 3899880"/>
              <a:gd name="textAreaTop" fmla="*/ 0 h 4178520"/>
              <a:gd name="textAreaBottom" fmla="*/ 4178880 h 4178520"/>
              <a:gd name="GluePoint1X" fmla="*/ 2432225 w 3900357"/>
              <a:gd name="GluePoint1Y" fmla="*/ 93939 h 4178958"/>
              <a:gd name="GluePoint2X" fmla="*/ 3900357 w 3900357"/>
              <a:gd name="GluePoint2Y" fmla="*/ 2089479 h 4178958"/>
              <a:gd name="GluePoint3X" fmla="*/ 1810878 w 3900357"/>
              <a:gd name="GluePoint3Y" fmla="*/ 4178958 h 4178958"/>
              <a:gd name="GluePoint4X" fmla="*/ 78249 w 3900357"/>
              <a:gd name="GluePoint4Y" fmla="*/ 3257727 h 4178958"/>
              <a:gd name="GluePoint5X" fmla="*/ 0 w 3900357"/>
              <a:gd name="GluePoint5Y" fmla="*/ 3128923 h 4178958"/>
              <a:gd name="GluePoint6X" fmla="*/ 831324 w 3900357"/>
              <a:gd name="GluePoint6Y" fmla="*/ 244281 h 4178958"/>
              <a:gd name="GluePoint7X" fmla="*/ 997559 w 3900357"/>
              <a:gd name="GluePoint7Y" fmla="*/ 164202 h 4178958"/>
              <a:gd name="GluePoint8X" fmla="*/ 1810878 w 3900357"/>
              <a:gd name="GluePoint8Y" fmla="*/ 0 h 4178958"/>
              <a:gd name="GluePoint9X" fmla="*/ 2432225 w 3900357"/>
              <a:gd name="GluePoint9Y" fmla="*/ 93939 h 417895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textAreaLeft" t="textAreaTop" r="textAreaRight" b="textAreaBottom"/>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rotWithShape="0">
            <a:gsLst>
              <a:gs pos="29000">
                <a:srgbClr val="000000">
                  <a:alpha val="0"/>
                </a:srgbClr>
              </a:gs>
              <a:gs pos="100000">
                <a:srgbClr val="4472c4">
                  <a:alpha val="43000"/>
                </a:srgbClr>
              </a:gs>
            </a:gsLst>
            <a:lin ang="834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66" name="Rectangle 20">
            <a:extLst>
              <a:ext uri="{C183D7F6-B498-43B3-948B-1728B52AA6E4}">
                <adec:decorative xmlns:adec="http://schemas.microsoft.com/office/drawing/2017/decorative" val="1"/>
              </a:ext>
            </a:extLst>
          </p:cNvPr>
          <p:cNvSpPr/>
          <p:nvPr/>
        </p:nvSpPr>
        <p:spPr>
          <a:xfrm flipH="1" rot="5400000">
            <a:off x="-1410840" y="1400400"/>
            <a:ext cx="6857640" cy="4037400"/>
          </a:xfrm>
          <a:prstGeom prst="rect">
            <a:avLst/>
          </a:prstGeom>
          <a:gradFill rotWithShape="0">
            <a:gsLst>
              <a:gs pos="0">
                <a:srgbClr val="000000">
                  <a:alpha val="0"/>
                </a:srgbClr>
              </a:gs>
              <a:gs pos="99000">
                <a:srgbClr val="8faadc">
                  <a:alpha val="11000"/>
                </a:srgbClr>
              </a:gs>
            </a:gsLst>
            <a:lin ang="90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67" name="TextBox 1"/>
          <p:cNvSpPr/>
          <p:nvPr/>
        </p:nvSpPr>
        <p:spPr>
          <a:xfrm>
            <a:off x="466560" y="586800"/>
            <a:ext cx="3201120" cy="3387240"/>
          </a:xfrm>
          <a:prstGeom prst="rect">
            <a:avLst/>
          </a:prstGeom>
          <a:noFill/>
          <a:ln w="0">
            <a:noFill/>
          </a:ln>
        </p:spPr>
        <p:style>
          <a:lnRef idx="0"/>
          <a:fillRef idx="0"/>
          <a:effectRef idx="0"/>
          <a:fontRef idx="minor"/>
        </p:style>
        <p:txBody>
          <a:bodyPr anchor="b">
            <a:normAutofit/>
          </a:bodyPr>
          <a:p>
            <a:pPr algn="r" defTabSz="914400">
              <a:lnSpc>
                <a:spcPct val="90000"/>
              </a:lnSpc>
              <a:spcAft>
                <a:spcPts val="601"/>
              </a:spcAft>
            </a:pPr>
            <a:r>
              <a:rPr b="0" lang="en-US" sz="4000" strike="noStrike" u="none">
                <a:solidFill>
                  <a:srgbClr val="ffffff"/>
                </a:solidFill>
                <a:effectLst/>
                <a:uFillTx/>
                <a:latin typeface="Calibri Light"/>
              </a:rPr>
              <a:t>Sanctioned Games </a:t>
            </a:r>
            <a:endParaRPr b="0" lang="en-US" sz="4000" strike="noStrike" u="none">
              <a:solidFill>
                <a:srgbClr val="000000"/>
              </a:solidFill>
              <a:effectLst/>
              <a:uFillTx/>
              <a:latin typeface="Arial"/>
            </a:endParaRPr>
          </a:p>
        </p:txBody>
      </p:sp>
      <p:sp>
        <p:nvSpPr>
          <p:cNvPr id="68" name="TextBox 2"/>
          <p:cNvSpPr/>
          <p:nvPr/>
        </p:nvSpPr>
        <p:spPr>
          <a:xfrm>
            <a:off x="4810320" y="649440"/>
            <a:ext cx="6554880" cy="5545800"/>
          </a:xfrm>
          <a:prstGeom prst="rect">
            <a:avLst/>
          </a:prstGeom>
          <a:noFill/>
          <a:ln w="0">
            <a:noFill/>
          </a:ln>
        </p:spPr>
        <p:style>
          <a:lnRef idx="0"/>
          <a:fillRef idx="0"/>
          <a:effectRef idx="0"/>
          <a:fontRef idx="minor"/>
        </p:style>
        <p:txBody>
          <a:bodyPr anchor="ctr">
            <a:normAutofit/>
          </a:bodyPr>
          <a:p>
            <a:pPr marL="57240" defTabSz="914400">
              <a:lnSpc>
                <a:spcPct val="90000"/>
              </a:lnSpc>
              <a:spcAft>
                <a:spcPts val="601"/>
              </a:spcAft>
            </a:pPr>
            <a:endParaRPr b="0" lang="en-US" sz="2000" strike="noStrike" u="none">
              <a:solidFill>
                <a:schemeClr val="dk1"/>
              </a:solidFill>
              <a:effectLst/>
              <a:uFillTx/>
              <a:latin typeface="Calibri"/>
            </a:endParaRPr>
          </a:p>
        </p:txBody>
      </p:sp>
      <p:sp>
        <p:nvSpPr>
          <p:cNvPr id="69" name="TextBox 4"/>
          <p:cNvSpPr/>
          <p:nvPr/>
        </p:nvSpPr>
        <p:spPr>
          <a:xfrm>
            <a:off x="4311360" y="622080"/>
            <a:ext cx="7552440" cy="3970080"/>
          </a:xfrm>
          <a:prstGeom prst="rect">
            <a:avLst/>
          </a:prstGeom>
          <a:noFill/>
          <a:ln w="0">
            <a:noFill/>
          </a:ln>
        </p:spPr>
        <p:style>
          <a:lnRef idx="0"/>
          <a:fillRef idx="0"/>
          <a:effectRef idx="0"/>
          <a:fontRef idx="minor"/>
        </p:style>
        <p:txBody>
          <a:bodyPr lIns="90000" rIns="90000" tIns="45000" bIns="45000" anchor="t">
            <a:spAutoFit/>
          </a:bodyPr>
          <a:p>
            <a:pPr defTabSz="457200">
              <a:lnSpc>
                <a:spcPct val="100000"/>
              </a:lnSpc>
            </a:pPr>
            <a:r>
              <a:rPr b="0" lang="en-US" sz="1800" strike="noStrike" u="none">
                <a:solidFill>
                  <a:srgbClr val="000000"/>
                </a:solidFill>
                <a:effectLst/>
                <a:uFillTx/>
                <a:latin typeface="Arial"/>
              </a:rPr>
              <a:t>Definition of a Game: An ice hockey game is a contest played against another team which is registered with USA Hockey or a member organization of the IIHF.</a:t>
            </a:r>
            <a:endParaRPr b="0" lang="en-US" sz="1800" strike="noStrike" u="none">
              <a:solidFill>
                <a:srgbClr val="000000"/>
              </a:solidFill>
              <a:effectLst/>
              <a:uFillTx/>
              <a:latin typeface="Arial"/>
            </a:endParaRPr>
          </a:p>
          <a:p>
            <a:pPr defTabSz="457200">
              <a:lnSpc>
                <a:spcPct val="100000"/>
              </a:lnSpc>
            </a:pPr>
            <a:endParaRPr b="0" lang="en-US" sz="1800" strike="noStrike" u="none">
              <a:solidFill>
                <a:srgbClr val="000000"/>
              </a:solidFill>
              <a:effectLst/>
              <a:uFillTx/>
              <a:latin typeface="Arial"/>
            </a:endParaRPr>
          </a:p>
          <a:p>
            <a:pPr defTabSz="457200">
              <a:lnSpc>
                <a:spcPct val="100000"/>
              </a:lnSpc>
            </a:pPr>
            <a:r>
              <a:rPr b="0" lang="en-US" sz="1800" strike="noStrike" u="sng">
                <a:solidFill>
                  <a:srgbClr val="000000"/>
                </a:solidFill>
                <a:effectLst/>
                <a:uFillTx/>
                <a:latin typeface="Arial"/>
              </a:rPr>
              <a:t>Registered USA Hockey ice hockey teams shall not participate in games against non-registered teams without prior written approval of the appropriate registrar. </a:t>
            </a:r>
            <a:r>
              <a:rPr b="0" lang="en-US" sz="1800" strike="noStrike" u="none">
                <a:solidFill>
                  <a:srgbClr val="000000"/>
                </a:solidFill>
                <a:effectLst/>
                <a:uFillTx/>
                <a:latin typeface="Arial"/>
              </a:rPr>
              <a:t>The district risk manager and district referee-in-chief shall receive a copy of such written approval. </a:t>
            </a:r>
            <a:r>
              <a:rPr b="0" lang="en-US" sz="1800" strike="noStrike" u="none">
                <a:solidFill>
                  <a:srgbClr val="ff0000"/>
                </a:solidFill>
                <a:effectLst/>
                <a:uFillTx/>
                <a:latin typeface="Arial"/>
              </a:rPr>
              <a:t>Violation of this rule shall subject the team to suspension by the appropriate Affiliate.</a:t>
            </a:r>
            <a:endParaRPr b="0" lang="en-US" sz="1800" strike="noStrike" u="none">
              <a:solidFill>
                <a:srgbClr val="000000"/>
              </a:solidFill>
              <a:effectLst/>
              <a:uFillTx/>
              <a:latin typeface="Arial"/>
            </a:endParaRPr>
          </a:p>
          <a:p>
            <a:pPr defTabSz="457200">
              <a:lnSpc>
                <a:spcPct val="100000"/>
              </a:lnSpc>
            </a:pPr>
            <a:endParaRPr b="0" lang="en-US" sz="1800" strike="noStrike" u="none">
              <a:solidFill>
                <a:srgbClr val="000000"/>
              </a:solidFill>
              <a:effectLst/>
              <a:uFillTx/>
              <a:latin typeface="Arial"/>
            </a:endParaRPr>
          </a:p>
          <a:p>
            <a:pPr defTabSz="457200">
              <a:lnSpc>
                <a:spcPct val="100000"/>
              </a:lnSpc>
            </a:pPr>
            <a:r>
              <a:rPr b="0" lang="en-US" sz="1800" strike="noStrike" u="sng">
                <a:solidFill>
                  <a:srgbClr val="000000"/>
                </a:solidFill>
                <a:effectLst/>
                <a:uFillTx/>
                <a:latin typeface="Arial"/>
              </a:rPr>
              <a:t>USA Hockey ice hockey teams traveling to Canada to play games against Hockey Canada teams must obtain a Canadian/USA Hockey Travel Permit. </a:t>
            </a:r>
            <a:r>
              <a:rPr b="0" lang="en-US" sz="1800" strike="noStrike" u="none">
                <a:solidFill>
                  <a:srgbClr val="000000"/>
                </a:solidFill>
                <a:effectLst/>
                <a:uFillTx/>
                <a:latin typeface="Arial"/>
              </a:rPr>
              <a:t>This permit is available from your appropriate registrar or his/her designee.</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70" name="Rectangle 8">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useBgFill="1">
        <p:nvSpPr>
          <p:cNvPr id="71" name="Rectangle 10">
            <a:extLst>
              <a:ext uri="{C183D7F6-B498-43B3-948B-1728B52AA6E4}">
                <adec:decorative xmlns:adec="http://schemas.microsoft.com/office/drawing/2017/decorative" val="1"/>
              </a:ext>
            </a:extLst>
          </p:cNvPr>
          <p:cNvSpPr/>
          <p:nvPr/>
        </p:nvSpPr>
        <p:spPr>
          <a:xfrm>
            <a:off x="0" y="0"/>
            <a:ext cx="1218852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72" name="Rectangle 12">
            <a:extLst>
              <a:ext uri="{C183D7F6-B498-43B3-948B-1728B52AA6E4}">
                <adec:decorative xmlns:adec="http://schemas.microsoft.com/office/drawing/2017/decorative" val="1"/>
              </a:ext>
            </a:extLst>
          </p:cNvPr>
          <p:cNvSpPr/>
          <p:nvPr/>
        </p:nvSpPr>
        <p:spPr>
          <a:xfrm flipH="1" rot="5400000">
            <a:off x="-1410840" y="1410480"/>
            <a:ext cx="6857640" cy="4037400"/>
          </a:xfrm>
          <a:prstGeom prst="rect">
            <a:avLst/>
          </a:prstGeom>
          <a:gradFill rotWithShape="0">
            <a:gsLst>
              <a:gs pos="8000">
                <a:srgbClr val="000000"/>
              </a:gs>
              <a:gs pos="100000">
                <a:srgbClr val="2f5597"/>
              </a:gs>
            </a:gsLst>
            <a:lin ang="132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73" name="Rectangle 14">
            <a:extLst>
              <a:ext uri="{C183D7F6-B498-43B3-948B-1728B52AA6E4}">
                <adec:decorative xmlns:adec="http://schemas.microsoft.com/office/drawing/2017/decorative" val="1"/>
              </a:ext>
            </a:extLst>
          </p:cNvPr>
          <p:cNvSpPr/>
          <p:nvPr/>
        </p:nvSpPr>
        <p:spPr>
          <a:xfrm flipH="1" rot="5400000">
            <a:off x="-1410840" y="1420560"/>
            <a:ext cx="6857640" cy="4037400"/>
          </a:xfrm>
          <a:prstGeom prst="rect">
            <a:avLst/>
          </a:prstGeom>
          <a:gradFill rotWithShape="0">
            <a:gsLst>
              <a:gs pos="0">
                <a:srgbClr val="000000">
                  <a:alpha val="0"/>
                </a:srgbClr>
              </a:gs>
              <a:gs pos="99000">
                <a:srgbClr val="4472c4">
                  <a:alpha val="46000"/>
                </a:srgbClr>
              </a:gs>
            </a:gsLst>
            <a:lin ang="14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74" name="Rectangle 16">
            <a:extLst>
              <a:ext uri="{C183D7F6-B498-43B3-948B-1728B52AA6E4}">
                <adec:decorative xmlns:adec="http://schemas.microsoft.com/office/drawing/2017/decorative" val="1"/>
              </a:ext>
            </a:extLst>
          </p:cNvPr>
          <p:cNvSpPr/>
          <p:nvPr/>
        </p:nvSpPr>
        <p:spPr>
          <a:xfrm flipH="1" rot="5400000">
            <a:off x="766800" y="3588480"/>
            <a:ext cx="2501640" cy="4037400"/>
          </a:xfrm>
          <a:prstGeom prst="rect">
            <a:avLst/>
          </a:prstGeom>
          <a:gradFill rotWithShape="0">
            <a:gsLst>
              <a:gs pos="2000">
                <a:srgbClr val="4472c4">
                  <a:alpha val="29000"/>
                </a:srgbClr>
              </a:gs>
              <a:gs pos="100000">
                <a:srgbClr val="000000">
                  <a:alpha val="30000"/>
                </a:srgbClr>
              </a:gs>
            </a:gsLst>
            <a:lin ang="8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75" name="Freeform: Shape 18">
            <a:extLst>
              <a:ext uri="{C183D7F6-B498-43B3-948B-1728B52AA6E4}">
                <adec:decorative xmlns:adec="http://schemas.microsoft.com/office/drawing/2017/decorative" val="1"/>
              </a:ext>
            </a:extLst>
          </p:cNvPr>
          <p:cNvSpPr/>
          <p:nvPr/>
        </p:nvSpPr>
        <p:spPr>
          <a:xfrm rot="20635800">
            <a:off x="-501480" y="969480"/>
            <a:ext cx="3899880" cy="4178520"/>
          </a:xfrm>
          <a:custGeom>
            <a:avLst/>
            <a:gdLst>
              <a:gd name="textAreaLeft" fmla="*/ 0 w 3899880"/>
              <a:gd name="textAreaRight" fmla="*/ 3900240 w 3899880"/>
              <a:gd name="textAreaTop" fmla="*/ 0 h 4178520"/>
              <a:gd name="textAreaBottom" fmla="*/ 4178880 h 4178520"/>
              <a:gd name="GluePoint1X" fmla="*/ 2432225 w 3900357"/>
              <a:gd name="GluePoint1Y" fmla="*/ 93939 h 4178958"/>
              <a:gd name="GluePoint2X" fmla="*/ 3900357 w 3900357"/>
              <a:gd name="GluePoint2Y" fmla="*/ 2089479 h 4178958"/>
              <a:gd name="GluePoint3X" fmla="*/ 1810878 w 3900357"/>
              <a:gd name="GluePoint3Y" fmla="*/ 4178958 h 4178958"/>
              <a:gd name="GluePoint4X" fmla="*/ 78249 w 3900357"/>
              <a:gd name="GluePoint4Y" fmla="*/ 3257727 h 4178958"/>
              <a:gd name="GluePoint5X" fmla="*/ 0 w 3900357"/>
              <a:gd name="GluePoint5Y" fmla="*/ 3128923 h 4178958"/>
              <a:gd name="GluePoint6X" fmla="*/ 831324 w 3900357"/>
              <a:gd name="GluePoint6Y" fmla="*/ 244281 h 4178958"/>
              <a:gd name="GluePoint7X" fmla="*/ 997559 w 3900357"/>
              <a:gd name="GluePoint7Y" fmla="*/ 164202 h 4178958"/>
              <a:gd name="GluePoint8X" fmla="*/ 1810878 w 3900357"/>
              <a:gd name="GluePoint8Y" fmla="*/ 0 h 4178958"/>
              <a:gd name="GluePoint9X" fmla="*/ 2432225 w 3900357"/>
              <a:gd name="GluePoint9Y" fmla="*/ 93939 h 417895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textAreaLeft" t="textAreaTop" r="textAreaRight" b="textAreaBottom"/>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rotWithShape="0">
            <a:gsLst>
              <a:gs pos="29000">
                <a:srgbClr val="000000">
                  <a:alpha val="0"/>
                </a:srgbClr>
              </a:gs>
              <a:gs pos="100000">
                <a:srgbClr val="4472c4">
                  <a:alpha val="43000"/>
                </a:srgbClr>
              </a:gs>
            </a:gsLst>
            <a:lin ang="834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76" name="Rectangle 20">
            <a:extLst>
              <a:ext uri="{C183D7F6-B498-43B3-948B-1728B52AA6E4}">
                <adec:decorative xmlns:adec="http://schemas.microsoft.com/office/drawing/2017/decorative" val="1"/>
              </a:ext>
            </a:extLst>
          </p:cNvPr>
          <p:cNvSpPr/>
          <p:nvPr/>
        </p:nvSpPr>
        <p:spPr>
          <a:xfrm flipH="1" rot="5400000">
            <a:off x="-1410840" y="1400400"/>
            <a:ext cx="6857640" cy="4037400"/>
          </a:xfrm>
          <a:prstGeom prst="rect">
            <a:avLst/>
          </a:prstGeom>
          <a:gradFill rotWithShape="0">
            <a:gsLst>
              <a:gs pos="0">
                <a:srgbClr val="000000">
                  <a:alpha val="0"/>
                </a:srgbClr>
              </a:gs>
              <a:gs pos="99000">
                <a:srgbClr val="8faadc">
                  <a:alpha val="11000"/>
                </a:srgbClr>
              </a:gs>
            </a:gsLst>
            <a:lin ang="90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77" name="TextBox 1"/>
          <p:cNvSpPr/>
          <p:nvPr/>
        </p:nvSpPr>
        <p:spPr>
          <a:xfrm>
            <a:off x="466560" y="586800"/>
            <a:ext cx="3201120" cy="3387240"/>
          </a:xfrm>
          <a:prstGeom prst="rect">
            <a:avLst/>
          </a:prstGeom>
          <a:noFill/>
          <a:ln w="0">
            <a:noFill/>
          </a:ln>
        </p:spPr>
        <p:style>
          <a:lnRef idx="0"/>
          <a:fillRef idx="0"/>
          <a:effectRef idx="0"/>
          <a:fontRef idx="minor"/>
        </p:style>
        <p:txBody>
          <a:bodyPr anchor="b">
            <a:normAutofit/>
          </a:bodyPr>
          <a:p>
            <a:pPr algn="r" defTabSz="914400">
              <a:lnSpc>
                <a:spcPct val="90000"/>
              </a:lnSpc>
              <a:spcAft>
                <a:spcPts val="601"/>
              </a:spcAft>
            </a:pPr>
            <a:r>
              <a:rPr b="0" lang="en-US" sz="4000" strike="noStrike" u="none">
                <a:solidFill>
                  <a:srgbClr val="ffffff"/>
                </a:solidFill>
                <a:effectLst/>
                <a:uFillTx/>
                <a:latin typeface="Calibri Light"/>
              </a:rPr>
              <a:t>Travel Permits </a:t>
            </a:r>
            <a:endParaRPr b="0" lang="en-US" sz="4000" strike="noStrike" u="none">
              <a:solidFill>
                <a:srgbClr val="000000"/>
              </a:solidFill>
              <a:effectLst/>
              <a:uFillTx/>
              <a:latin typeface="Arial"/>
            </a:endParaRPr>
          </a:p>
        </p:txBody>
      </p:sp>
      <p:pic>
        <p:nvPicPr>
          <p:cNvPr id="78" name="Picture 3" descr=""/>
          <p:cNvPicPr/>
          <p:nvPr/>
        </p:nvPicPr>
        <p:blipFill>
          <a:blip r:embed="rId1"/>
          <a:stretch/>
        </p:blipFill>
        <p:spPr>
          <a:xfrm>
            <a:off x="5251320" y="167400"/>
            <a:ext cx="4915440" cy="6336000"/>
          </a:xfrm>
          <a:prstGeom prst="rect">
            <a:avLst/>
          </a:prstGeom>
          <a:noFill/>
          <a:ln w="0">
            <a:noFill/>
          </a:ln>
        </p:spPr>
      </p:pic>
      <p:sp>
        <p:nvSpPr>
          <p:cNvPr id="79" name="Oval 6"/>
          <p:cNvSpPr/>
          <p:nvPr/>
        </p:nvSpPr>
        <p:spPr>
          <a:xfrm>
            <a:off x="9451800" y="6004800"/>
            <a:ext cx="708840" cy="57204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80" name="Rectangle 8">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useBgFill="1">
        <p:nvSpPr>
          <p:cNvPr id="81" name="Rectangle 10">
            <a:extLst>
              <a:ext uri="{C183D7F6-B498-43B3-948B-1728B52AA6E4}">
                <adec:decorative xmlns:adec="http://schemas.microsoft.com/office/drawing/2017/decorative" val="1"/>
              </a:ext>
            </a:extLst>
          </p:cNvPr>
          <p:cNvSpPr/>
          <p:nvPr/>
        </p:nvSpPr>
        <p:spPr>
          <a:xfrm>
            <a:off x="0" y="0"/>
            <a:ext cx="1218852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82" name="Rectangle 12">
            <a:extLst>
              <a:ext uri="{C183D7F6-B498-43B3-948B-1728B52AA6E4}">
                <adec:decorative xmlns:adec="http://schemas.microsoft.com/office/drawing/2017/decorative" val="1"/>
              </a:ext>
            </a:extLst>
          </p:cNvPr>
          <p:cNvSpPr/>
          <p:nvPr/>
        </p:nvSpPr>
        <p:spPr>
          <a:xfrm flipH="1" rot="5400000">
            <a:off x="-1410840" y="1410480"/>
            <a:ext cx="6857640" cy="4037400"/>
          </a:xfrm>
          <a:prstGeom prst="rect">
            <a:avLst/>
          </a:prstGeom>
          <a:gradFill rotWithShape="0">
            <a:gsLst>
              <a:gs pos="8000">
                <a:srgbClr val="000000"/>
              </a:gs>
              <a:gs pos="100000">
                <a:srgbClr val="2f5597"/>
              </a:gs>
            </a:gsLst>
            <a:lin ang="132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83" name="Rectangle 14">
            <a:extLst>
              <a:ext uri="{C183D7F6-B498-43B3-948B-1728B52AA6E4}">
                <adec:decorative xmlns:adec="http://schemas.microsoft.com/office/drawing/2017/decorative" val="1"/>
              </a:ext>
            </a:extLst>
          </p:cNvPr>
          <p:cNvSpPr/>
          <p:nvPr/>
        </p:nvSpPr>
        <p:spPr>
          <a:xfrm flipH="1" rot="5400000">
            <a:off x="-1410840" y="1420560"/>
            <a:ext cx="6857640" cy="4037400"/>
          </a:xfrm>
          <a:prstGeom prst="rect">
            <a:avLst/>
          </a:prstGeom>
          <a:gradFill rotWithShape="0">
            <a:gsLst>
              <a:gs pos="0">
                <a:srgbClr val="000000">
                  <a:alpha val="0"/>
                </a:srgbClr>
              </a:gs>
              <a:gs pos="99000">
                <a:srgbClr val="4472c4">
                  <a:alpha val="46000"/>
                </a:srgbClr>
              </a:gs>
            </a:gsLst>
            <a:lin ang="14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84" name="Rectangle 16">
            <a:extLst>
              <a:ext uri="{C183D7F6-B498-43B3-948B-1728B52AA6E4}">
                <adec:decorative xmlns:adec="http://schemas.microsoft.com/office/drawing/2017/decorative" val="1"/>
              </a:ext>
            </a:extLst>
          </p:cNvPr>
          <p:cNvSpPr/>
          <p:nvPr/>
        </p:nvSpPr>
        <p:spPr>
          <a:xfrm flipH="1" rot="5400000">
            <a:off x="766800" y="3588480"/>
            <a:ext cx="2501640" cy="4037400"/>
          </a:xfrm>
          <a:prstGeom prst="rect">
            <a:avLst/>
          </a:prstGeom>
          <a:gradFill rotWithShape="0">
            <a:gsLst>
              <a:gs pos="2000">
                <a:srgbClr val="4472c4">
                  <a:alpha val="29000"/>
                </a:srgbClr>
              </a:gs>
              <a:gs pos="100000">
                <a:srgbClr val="000000">
                  <a:alpha val="30000"/>
                </a:srgbClr>
              </a:gs>
            </a:gsLst>
            <a:lin ang="8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85" name="Freeform: Shape 18">
            <a:extLst>
              <a:ext uri="{C183D7F6-B498-43B3-948B-1728B52AA6E4}">
                <adec:decorative xmlns:adec="http://schemas.microsoft.com/office/drawing/2017/decorative" val="1"/>
              </a:ext>
            </a:extLst>
          </p:cNvPr>
          <p:cNvSpPr/>
          <p:nvPr/>
        </p:nvSpPr>
        <p:spPr>
          <a:xfrm rot="20635800">
            <a:off x="-501480" y="969480"/>
            <a:ext cx="3899880" cy="4178520"/>
          </a:xfrm>
          <a:custGeom>
            <a:avLst/>
            <a:gdLst>
              <a:gd name="textAreaLeft" fmla="*/ 0 w 3899880"/>
              <a:gd name="textAreaRight" fmla="*/ 3900240 w 3899880"/>
              <a:gd name="textAreaTop" fmla="*/ 0 h 4178520"/>
              <a:gd name="textAreaBottom" fmla="*/ 4178880 h 4178520"/>
              <a:gd name="GluePoint1X" fmla="*/ 2432225 w 3900357"/>
              <a:gd name="GluePoint1Y" fmla="*/ 93939 h 4178958"/>
              <a:gd name="GluePoint2X" fmla="*/ 3900357 w 3900357"/>
              <a:gd name="GluePoint2Y" fmla="*/ 2089479 h 4178958"/>
              <a:gd name="GluePoint3X" fmla="*/ 1810878 w 3900357"/>
              <a:gd name="GluePoint3Y" fmla="*/ 4178958 h 4178958"/>
              <a:gd name="GluePoint4X" fmla="*/ 78249 w 3900357"/>
              <a:gd name="GluePoint4Y" fmla="*/ 3257727 h 4178958"/>
              <a:gd name="GluePoint5X" fmla="*/ 0 w 3900357"/>
              <a:gd name="GluePoint5Y" fmla="*/ 3128923 h 4178958"/>
              <a:gd name="GluePoint6X" fmla="*/ 831324 w 3900357"/>
              <a:gd name="GluePoint6Y" fmla="*/ 244281 h 4178958"/>
              <a:gd name="GluePoint7X" fmla="*/ 997559 w 3900357"/>
              <a:gd name="GluePoint7Y" fmla="*/ 164202 h 4178958"/>
              <a:gd name="GluePoint8X" fmla="*/ 1810878 w 3900357"/>
              <a:gd name="GluePoint8Y" fmla="*/ 0 h 4178958"/>
              <a:gd name="GluePoint9X" fmla="*/ 2432225 w 3900357"/>
              <a:gd name="GluePoint9Y" fmla="*/ 93939 h 417895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textAreaLeft" t="textAreaTop" r="textAreaRight" b="textAreaBottom"/>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rotWithShape="0">
            <a:gsLst>
              <a:gs pos="29000">
                <a:srgbClr val="000000">
                  <a:alpha val="0"/>
                </a:srgbClr>
              </a:gs>
              <a:gs pos="100000">
                <a:srgbClr val="4472c4">
                  <a:alpha val="43000"/>
                </a:srgbClr>
              </a:gs>
            </a:gsLst>
            <a:lin ang="834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86" name="Rectangle 20">
            <a:extLst>
              <a:ext uri="{C183D7F6-B498-43B3-948B-1728B52AA6E4}">
                <adec:decorative xmlns:adec="http://schemas.microsoft.com/office/drawing/2017/decorative" val="1"/>
              </a:ext>
            </a:extLst>
          </p:cNvPr>
          <p:cNvSpPr/>
          <p:nvPr/>
        </p:nvSpPr>
        <p:spPr>
          <a:xfrm flipH="1" rot="5400000">
            <a:off x="-1410840" y="1400400"/>
            <a:ext cx="6857640" cy="4037400"/>
          </a:xfrm>
          <a:prstGeom prst="rect">
            <a:avLst/>
          </a:prstGeom>
          <a:gradFill rotWithShape="0">
            <a:gsLst>
              <a:gs pos="0">
                <a:srgbClr val="000000">
                  <a:alpha val="0"/>
                </a:srgbClr>
              </a:gs>
              <a:gs pos="99000">
                <a:srgbClr val="8faadc">
                  <a:alpha val="11000"/>
                </a:srgbClr>
              </a:gs>
            </a:gsLst>
            <a:lin ang="90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87" name="TextBox 1"/>
          <p:cNvSpPr/>
          <p:nvPr/>
        </p:nvSpPr>
        <p:spPr>
          <a:xfrm>
            <a:off x="466560" y="586800"/>
            <a:ext cx="3201120" cy="3387240"/>
          </a:xfrm>
          <a:prstGeom prst="rect">
            <a:avLst/>
          </a:prstGeom>
          <a:noFill/>
          <a:ln w="0">
            <a:noFill/>
          </a:ln>
        </p:spPr>
        <p:style>
          <a:lnRef idx="0"/>
          <a:fillRef idx="0"/>
          <a:effectRef idx="0"/>
          <a:fontRef idx="minor"/>
        </p:style>
        <p:txBody>
          <a:bodyPr anchor="b">
            <a:normAutofit/>
          </a:bodyPr>
          <a:p>
            <a:pPr algn="r" defTabSz="914400">
              <a:lnSpc>
                <a:spcPct val="90000"/>
              </a:lnSpc>
              <a:spcAft>
                <a:spcPts val="601"/>
              </a:spcAft>
            </a:pPr>
            <a:r>
              <a:rPr b="0" lang="en-US" sz="4000" strike="noStrike" u="none">
                <a:solidFill>
                  <a:srgbClr val="ffffff"/>
                </a:solidFill>
                <a:effectLst/>
                <a:uFillTx/>
                <a:latin typeface="Calibri Light"/>
              </a:rPr>
              <a:t>Sanctioned Tournaments </a:t>
            </a:r>
            <a:endParaRPr b="0" lang="en-US" sz="4000" strike="noStrike" u="none">
              <a:solidFill>
                <a:srgbClr val="000000"/>
              </a:solidFill>
              <a:effectLst/>
              <a:uFillTx/>
              <a:latin typeface="Arial"/>
            </a:endParaRPr>
          </a:p>
        </p:txBody>
      </p:sp>
      <p:pic>
        <p:nvPicPr>
          <p:cNvPr id="88" name="Picture 5" descr=""/>
          <p:cNvPicPr/>
          <p:nvPr/>
        </p:nvPicPr>
        <p:blipFill>
          <a:blip r:embed="rId1"/>
          <a:stretch/>
        </p:blipFill>
        <p:spPr>
          <a:xfrm>
            <a:off x="5968080" y="209520"/>
            <a:ext cx="4821840" cy="6195240"/>
          </a:xfrm>
          <a:prstGeom prst="rect">
            <a:avLst/>
          </a:prstGeom>
          <a:noFill/>
          <a:ln w="0">
            <a:noFill/>
          </a:ln>
        </p:spPr>
      </p:pic>
      <p:sp>
        <p:nvSpPr>
          <p:cNvPr id="89" name="Oval 6"/>
          <p:cNvSpPr/>
          <p:nvPr/>
        </p:nvSpPr>
        <p:spPr>
          <a:xfrm>
            <a:off x="10075320" y="5973840"/>
            <a:ext cx="1008000" cy="57204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90" name="Rectangle 8">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useBgFill="1">
        <p:nvSpPr>
          <p:cNvPr id="91" name="Rectangle 10">
            <a:extLst>
              <a:ext uri="{C183D7F6-B498-43B3-948B-1728B52AA6E4}">
                <adec:decorative xmlns:adec="http://schemas.microsoft.com/office/drawing/2017/decorative" val="1"/>
              </a:ext>
            </a:extLst>
          </p:cNvPr>
          <p:cNvSpPr/>
          <p:nvPr/>
        </p:nvSpPr>
        <p:spPr>
          <a:xfrm>
            <a:off x="0" y="0"/>
            <a:ext cx="1218852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92" name="Rectangle 12">
            <a:extLst>
              <a:ext uri="{C183D7F6-B498-43B3-948B-1728B52AA6E4}">
                <adec:decorative xmlns:adec="http://schemas.microsoft.com/office/drawing/2017/decorative" val="1"/>
              </a:ext>
            </a:extLst>
          </p:cNvPr>
          <p:cNvSpPr/>
          <p:nvPr/>
        </p:nvSpPr>
        <p:spPr>
          <a:xfrm flipH="1" rot="5400000">
            <a:off x="-1410840" y="1410480"/>
            <a:ext cx="6857640" cy="4037400"/>
          </a:xfrm>
          <a:prstGeom prst="rect">
            <a:avLst/>
          </a:prstGeom>
          <a:gradFill rotWithShape="0">
            <a:gsLst>
              <a:gs pos="8000">
                <a:srgbClr val="000000"/>
              </a:gs>
              <a:gs pos="100000">
                <a:srgbClr val="2f5597"/>
              </a:gs>
            </a:gsLst>
            <a:lin ang="132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93" name="Rectangle 14">
            <a:extLst>
              <a:ext uri="{C183D7F6-B498-43B3-948B-1728B52AA6E4}">
                <adec:decorative xmlns:adec="http://schemas.microsoft.com/office/drawing/2017/decorative" val="1"/>
              </a:ext>
            </a:extLst>
          </p:cNvPr>
          <p:cNvSpPr/>
          <p:nvPr/>
        </p:nvSpPr>
        <p:spPr>
          <a:xfrm flipH="1" rot="5400000">
            <a:off x="-1410840" y="1420560"/>
            <a:ext cx="6857640" cy="4037400"/>
          </a:xfrm>
          <a:prstGeom prst="rect">
            <a:avLst/>
          </a:prstGeom>
          <a:gradFill rotWithShape="0">
            <a:gsLst>
              <a:gs pos="0">
                <a:srgbClr val="000000">
                  <a:alpha val="0"/>
                </a:srgbClr>
              </a:gs>
              <a:gs pos="99000">
                <a:srgbClr val="4472c4">
                  <a:alpha val="46000"/>
                </a:srgbClr>
              </a:gs>
            </a:gsLst>
            <a:lin ang="14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94" name="Rectangle 16">
            <a:extLst>
              <a:ext uri="{C183D7F6-B498-43B3-948B-1728B52AA6E4}">
                <adec:decorative xmlns:adec="http://schemas.microsoft.com/office/drawing/2017/decorative" val="1"/>
              </a:ext>
            </a:extLst>
          </p:cNvPr>
          <p:cNvSpPr/>
          <p:nvPr/>
        </p:nvSpPr>
        <p:spPr>
          <a:xfrm flipH="1" rot="5400000">
            <a:off x="766800" y="3588480"/>
            <a:ext cx="2501640" cy="4037400"/>
          </a:xfrm>
          <a:prstGeom prst="rect">
            <a:avLst/>
          </a:prstGeom>
          <a:gradFill rotWithShape="0">
            <a:gsLst>
              <a:gs pos="2000">
                <a:srgbClr val="4472c4">
                  <a:alpha val="29000"/>
                </a:srgbClr>
              </a:gs>
              <a:gs pos="100000">
                <a:srgbClr val="000000">
                  <a:alpha val="30000"/>
                </a:srgbClr>
              </a:gs>
            </a:gsLst>
            <a:lin ang="8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95" name="Freeform: Shape 18">
            <a:extLst>
              <a:ext uri="{C183D7F6-B498-43B3-948B-1728B52AA6E4}">
                <adec:decorative xmlns:adec="http://schemas.microsoft.com/office/drawing/2017/decorative" val="1"/>
              </a:ext>
            </a:extLst>
          </p:cNvPr>
          <p:cNvSpPr/>
          <p:nvPr/>
        </p:nvSpPr>
        <p:spPr>
          <a:xfrm rot="20635800">
            <a:off x="-501480" y="969480"/>
            <a:ext cx="3899880" cy="4178520"/>
          </a:xfrm>
          <a:custGeom>
            <a:avLst/>
            <a:gdLst>
              <a:gd name="textAreaLeft" fmla="*/ 0 w 3899880"/>
              <a:gd name="textAreaRight" fmla="*/ 3900240 w 3899880"/>
              <a:gd name="textAreaTop" fmla="*/ 0 h 4178520"/>
              <a:gd name="textAreaBottom" fmla="*/ 4178880 h 4178520"/>
              <a:gd name="GluePoint1X" fmla="*/ 2432225 w 3900357"/>
              <a:gd name="GluePoint1Y" fmla="*/ 93939 h 4178958"/>
              <a:gd name="GluePoint2X" fmla="*/ 3900357 w 3900357"/>
              <a:gd name="GluePoint2Y" fmla="*/ 2089479 h 4178958"/>
              <a:gd name="GluePoint3X" fmla="*/ 1810878 w 3900357"/>
              <a:gd name="GluePoint3Y" fmla="*/ 4178958 h 4178958"/>
              <a:gd name="GluePoint4X" fmla="*/ 78249 w 3900357"/>
              <a:gd name="GluePoint4Y" fmla="*/ 3257727 h 4178958"/>
              <a:gd name="GluePoint5X" fmla="*/ 0 w 3900357"/>
              <a:gd name="GluePoint5Y" fmla="*/ 3128923 h 4178958"/>
              <a:gd name="GluePoint6X" fmla="*/ 831324 w 3900357"/>
              <a:gd name="GluePoint6Y" fmla="*/ 244281 h 4178958"/>
              <a:gd name="GluePoint7X" fmla="*/ 997559 w 3900357"/>
              <a:gd name="GluePoint7Y" fmla="*/ 164202 h 4178958"/>
              <a:gd name="GluePoint8X" fmla="*/ 1810878 w 3900357"/>
              <a:gd name="GluePoint8Y" fmla="*/ 0 h 4178958"/>
              <a:gd name="GluePoint9X" fmla="*/ 2432225 w 3900357"/>
              <a:gd name="GluePoint9Y" fmla="*/ 93939 h 4178958"/>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 ang="0">
                <a:pos x="GluePoint7X" y="GluePoint7Y"/>
              </a:cxn>
              <a:cxn ang="0">
                <a:pos x="GluePoint8X" y="GluePoint8Y"/>
              </a:cxn>
              <a:cxn ang="0">
                <a:pos x="GluePoint9X" y="GluePoint9Y"/>
              </a:cxn>
            </a:cxnLst>
            <a:rect l="textAreaLeft" t="textAreaTop" r="textAreaRight" b="textAreaBottom"/>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rotWithShape="0">
            <a:gsLst>
              <a:gs pos="29000">
                <a:srgbClr val="000000">
                  <a:alpha val="0"/>
                </a:srgbClr>
              </a:gs>
              <a:gs pos="100000">
                <a:srgbClr val="4472c4">
                  <a:alpha val="43000"/>
                </a:srgbClr>
              </a:gs>
            </a:gsLst>
            <a:lin ang="834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96" name="Rectangle 20">
            <a:extLst>
              <a:ext uri="{C183D7F6-B498-43B3-948B-1728B52AA6E4}">
                <adec:decorative xmlns:adec="http://schemas.microsoft.com/office/drawing/2017/decorative" val="1"/>
              </a:ext>
            </a:extLst>
          </p:cNvPr>
          <p:cNvSpPr/>
          <p:nvPr/>
        </p:nvSpPr>
        <p:spPr>
          <a:xfrm flipH="1" rot="5400000">
            <a:off x="-1410840" y="1400400"/>
            <a:ext cx="6857640" cy="4037400"/>
          </a:xfrm>
          <a:prstGeom prst="rect">
            <a:avLst/>
          </a:prstGeom>
          <a:gradFill rotWithShape="0">
            <a:gsLst>
              <a:gs pos="0">
                <a:srgbClr val="000000">
                  <a:alpha val="0"/>
                </a:srgbClr>
              </a:gs>
              <a:gs pos="99000">
                <a:srgbClr val="8faadc">
                  <a:alpha val="11000"/>
                </a:srgbClr>
              </a:gs>
            </a:gsLst>
            <a:lin ang="90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trike="noStrike" u="none">
              <a:solidFill>
                <a:schemeClr val="lt1"/>
              </a:solidFill>
              <a:effectLst/>
              <a:uFillTx/>
              <a:latin typeface="Calibri"/>
            </a:endParaRPr>
          </a:p>
        </p:txBody>
      </p:sp>
      <p:sp>
        <p:nvSpPr>
          <p:cNvPr id="97" name="TextBox 1"/>
          <p:cNvSpPr/>
          <p:nvPr/>
        </p:nvSpPr>
        <p:spPr>
          <a:xfrm>
            <a:off x="466560" y="586800"/>
            <a:ext cx="3201120" cy="3387240"/>
          </a:xfrm>
          <a:prstGeom prst="rect">
            <a:avLst/>
          </a:prstGeom>
          <a:noFill/>
          <a:ln w="0">
            <a:noFill/>
          </a:ln>
        </p:spPr>
        <p:style>
          <a:lnRef idx="0"/>
          <a:fillRef idx="0"/>
          <a:effectRef idx="0"/>
          <a:fontRef idx="minor"/>
        </p:style>
        <p:txBody>
          <a:bodyPr anchor="b">
            <a:normAutofit/>
          </a:bodyPr>
          <a:p>
            <a:pPr algn="r" defTabSz="914400">
              <a:lnSpc>
                <a:spcPct val="90000"/>
              </a:lnSpc>
              <a:spcAft>
                <a:spcPts val="601"/>
              </a:spcAft>
            </a:pPr>
            <a:r>
              <a:rPr b="0" lang="en-US" sz="4000" strike="noStrike" u="none">
                <a:solidFill>
                  <a:srgbClr val="ffffff"/>
                </a:solidFill>
                <a:effectLst/>
                <a:uFillTx/>
                <a:latin typeface="Calibri Light"/>
              </a:rPr>
              <a:t>Sanctioned Tournaments </a:t>
            </a:r>
            <a:endParaRPr b="0" lang="en-US" sz="4000" strike="noStrike" u="none">
              <a:solidFill>
                <a:srgbClr val="000000"/>
              </a:solidFill>
              <a:effectLst/>
              <a:uFillTx/>
              <a:latin typeface="Arial"/>
            </a:endParaRPr>
          </a:p>
        </p:txBody>
      </p:sp>
      <p:sp>
        <p:nvSpPr>
          <p:cNvPr id="98" name="TextBox 3"/>
          <p:cNvSpPr/>
          <p:nvPr/>
        </p:nvSpPr>
        <p:spPr>
          <a:xfrm>
            <a:off x="4343400" y="253440"/>
            <a:ext cx="7585920" cy="5973840"/>
          </a:xfrm>
          <a:prstGeom prst="rect">
            <a:avLst/>
          </a:prstGeom>
          <a:noFill/>
          <a:ln w="0">
            <a:noFill/>
          </a:ln>
        </p:spPr>
        <p:style>
          <a:lnRef idx="0"/>
          <a:fillRef idx="0"/>
          <a:effectRef idx="0"/>
          <a:fontRef idx="minor"/>
        </p:style>
        <p:txBody>
          <a:bodyPr lIns="90000" rIns="90000" tIns="45000" bIns="45000" anchor="t">
            <a:spAutoFit/>
          </a:bodyPr>
          <a:p>
            <a:pPr defTabSz="457200">
              <a:lnSpc>
                <a:spcPct val="100000"/>
              </a:lnSpc>
            </a:pPr>
            <a:r>
              <a:rPr b="0" lang="en-US" sz="1800" strike="noStrike" u="none">
                <a:solidFill>
                  <a:schemeClr val="dk1"/>
                </a:solidFill>
                <a:effectLst/>
                <a:uFillTx/>
                <a:latin typeface="Calibri"/>
              </a:rPr>
              <a:t>Important update-  Due to requirements of hockey equipment changing this season please ADD the following to your tournament rules:   </a:t>
            </a:r>
            <a:endParaRPr b="0" lang="en-US" sz="1800" strike="noStrike" u="none">
              <a:solidFill>
                <a:srgbClr val="000000"/>
              </a:solidFill>
              <a:effectLst/>
              <a:uFillTx/>
              <a:latin typeface="Arial"/>
            </a:endParaRPr>
          </a:p>
          <a:p>
            <a:pPr defTabSz="457200">
              <a:lnSpc>
                <a:spcPct val="100000"/>
              </a:lnSpc>
            </a:pPr>
            <a:r>
              <a:rPr b="0" i="1" lang="en-US" sz="1400" strike="noStrike" u="none">
                <a:solidFill>
                  <a:srgbClr val="002ff9"/>
                </a:solidFill>
                <a:effectLst/>
                <a:uFillTx/>
                <a:latin typeface="Calibri"/>
              </a:rPr>
              <a:t>Hockey equipment requirements per USA Hockey Rule 304:  Rule 304 | Protective Equipment (usahockeyrulebook.com) [usahockeyrulebook.com]. Starting August 1, players competing in youth, girls, high school or junior hockey within USA Hockey are required to wear neck laceration protectors (NLPs) for all games and practices. In addition, on-ice officials under the age of 18 as well as players in all six disciplines within USA Hockey’s disabled hockey program are also required to wear NLPs.</a:t>
            </a:r>
            <a:endParaRPr b="0" lang="en-US" sz="1400" strike="noStrike" u="none">
              <a:solidFill>
                <a:srgbClr val="000000"/>
              </a:solidFill>
              <a:effectLst/>
              <a:uFillTx/>
              <a:latin typeface="Arial"/>
            </a:endParaRPr>
          </a:p>
          <a:p>
            <a:pPr defTabSz="457200">
              <a:lnSpc>
                <a:spcPct val="100000"/>
              </a:lnSpc>
            </a:pPr>
            <a:r>
              <a:rPr b="0" i="1" lang="en-US" sz="1400" strike="noStrike" u="none">
                <a:solidFill>
                  <a:srgbClr val="002ff9"/>
                </a:solidFill>
                <a:effectLst/>
                <a:uFillTx/>
                <a:latin typeface="Calibri"/>
              </a:rPr>
              <a:t>Per USA Hockey Rules and Hockey Canada Rules Agreement, all Canadian players must wear certified throat protectors.</a:t>
            </a:r>
            <a:endParaRPr b="0" lang="en-US" sz="1400" strike="noStrike" u="none">
              <a:solidFill>
                <a:srgbClr val="000000"/>
              </a:solidFill>
              <a:effectLst/>
              <a:uFillTx/>
              <a:latin typeface="Arial"/>
            </a:endParaRPr>
          </a:p>
          <a:p>
            <a:pPr defTabSz="457200">
              <a:lnSpc>
                <a:spcPct val="100000"/>
              </a:lnSpc>
            </a:pPr>
            <a:endParaRPr b="0" lang="en-US" sz="1800" strike="noStrike" u="none">
              <a:solidFill>
                <a:srgbClr val="000000"/>
              </a:solidFill>
              <a:effectLst/>
              <a:uFillTx/>
              <a:latin typeface="Arial"/>
            </a:endParaRPr>
          </a:p>
          <a:p>
            <a:pPr defTabSz="457200">
              <a:lnSpc>
                <a:spcPct val="100000"/>
              </a:lnSpc>
            </a:pPr>
            <a:r>
              <a:rPr b="0" lang="en-US" sz="1800" strike="noStrike" u="none">
                <a:solidFill>
                  <a:schemeClr val="dk1"/>
                </a:solidFill>
                <a:effectLst/>
                <a:uFillTx/>
                <a:latin typeface="Calibri"/>
              </a:rPr>
              <a:t>Process for sanctioning tournaments/showcase/games:  </a:t>
            </a:r>
            <a:endParaRPr b="0" lang="en-US" sz="1800" strike="noStrike" u="none">
              <a:solidFill>
                <a:srgbClr val="000000"/>
              </a:solidFill>
              <a:effectLst/>
              <a:uFillTx/>
              <a:latin typeface="Arial"/>
            </a:endParaRPr>
          </a:p>
          <a:p>
            <a:pPr marL="343080" indent="-343080" defTabSz="457200">
              <a:lnSpc>
                <a:spcPct val="100000"/>
              </a:lnSpc>
              <a:buClr>
                <a:srgbClr val="000000"/>
              </a:buClr>
              <a:buFont typeface="OpenSymbol"/>
              <a:buAutoNum type="arabicPeriod"/>
            </a:pPr>
            <a:r>
              <a:rPr b="0" lang="en-US" sz="1800" strike="noStrike" u="none">
                <a:solidFill>
                  <a:schemeClr val="dk1"/>
                </a:solidFill>
                <a:effectLst/>
                <a:uFillTx/>
                <a:latin typeface="Calibri"/>
              </a:rPr>
              <a:t>Email (a) tournament rules and (b) USA tournament application </a:t>
            </a:r>
            <a:endParaRPr b="0" lang="en-US" sz="1800" strike="noStrike" u="none">
              <a:solidFill>
                <a:srgbClr val="000000"/>
              </a:solidFill>
              <a:effectLst/>
              <a:uFillTx/>
              <a:latin typeface="Arial"/>
            </a:endParaRPr>
          </a:p>
          <a:p>
            <a:pPr marL="343080" indent="-343080" defTabSz="457200">
              <a:lnSpc>
                <a:spcPct val="100000"/>
              </a:lnSpc>
              <a:buClr>
                <a:srgbClr val="000000"/>
              </a:buClr>
              <a:buFont typeface="OpenSymbol"/>
              <a:buAutoNum type="arabicPeriod"/>
            </a:pPr>
            <a:r>
              <a:rPr b="0" lang="en-US" sz="1800" strike="noStrike" u="none">
                <a:solidFill>
                  <a:schemeClr val="dk1"/>
                </a:solidFill>
                <a:effectLst/>
                <a:uFillTx/>
                <a:latin typeface="Calibri"/>
              </a:rPr>
              <a:t>Send via mail two checks:  (a) $250.00- “USA Hockey” and (b) $50.00- “Rocky Mountain District (RMD) Hockey” </a:t>
            </a:r>
            <a:endParaRPr b="0" lang="en-US" sz="1800" strike="noStrike" u="none">
              <a:solidFill>
                <a:srgbClr val="000000"/>
              </a:solidFill>
              <a:effectLst/>
              <a:uFillTx/>
              <a:latin typeface="Arial"/>
            </a:endParaRPr>
          </a:p>
          <a:p>
            <a:pPr marL="343080" indent="-343080" defTabSz="457200">
              <a:lnSpc>
                <a:spcPct val="100000"/>
              </a:lnSpc>
              <a:buClr>
                <a:srgbClr val="000000"/>
              </a:buClr>
              <a:buFont typeface="OpenSymbol"/>
              <a:buAutoNum type="arabicPeriod"/>
            </a:pPr>
            <a:r>
              <a:rPr b="0" lang="en-US" sz="1800" strike="noStrike" u="none">
                <a:solidFill>
                  <a:schemeClr val="dk1"/>
                </a:solidFill>
                <a:effectLst/>
                <a:uFillTx/>
                <a:latin typeface="Calibri"/>
              </a:rPr>
              <a:t> </a:t>
            </a:r>
            <a:endParaRPr b="0" lang="en-US" sz="1800" strike="noStrike" u="none">
              <a:solidFill>
                <a:srgbClr val="000000"/>
              </a:solidFill>
              <a:effectLst/>
              <a:uFillTx/>
              <a:latin typeface="Arial"/>
            </a:endParaRPr>
          </a:p>
          <a:p>
            <a:pPr defTabSz="457200">
              <a:lnSpc>
                <a:spcPct val="100000"/>
              </a:lnSpc>
            </a:pPr>
            <a:r>
              <a:rPr b="0" lang="en-US" sz="1800" strike="noStrike" u="none">
                <a:solidFill>
                  <a:schemeClr val="dk1"/>
                </a:solidFill>
                <a:effectLst/>
                <a:highlight>
                  <a:srgbClr val="ffffa6"/>
                </a:highlight>
                <a:uFillTx/>
                <a:latin typeface="Calibri"/>
              </a:rPr>
              <a:t>Mail to: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Jess Stich-Hennen</a:t>
            </a:r>
            <a:endParaRPr b="0" lang="en-US" sz="1800" strike="noStrike" u="none">
              <a:solidFill>
                <a:srgbClr val="000000"/>
              </a:solidFill>
              <a:effectLst/>
              <a:uFillTx/>
              <a:latin typeface="Arial"/>
            </a:endParaRPr>
          </a:p>
          <a:p>
            <a:pPr defTabSz="457200">
              <a:lnSpc>
                <a:spcPct val="100000"/>
              </a:lnSpc>
            </a:pP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11035 Petunia Drive </a:t>
            </a:r>
            <a:endParaRPr b="0" lang="en-US" sz="1800" strike="noStrike" u="none">
              <a:solidFill>
                <a:srgbClr val="000000"/>
              </a:solidFill>
              <a:effectLst/>
              <a:uFillTx/>
              <a:latin typeface="Arial"/>
            </a:endParaRPr>
          </a:p>
          <a:p>
            <a:pPr defTabSz="457200">
              <a:lnSpc>
                <a:spcPct val="100000"/>
              </a:lnSpc>
            </a:pP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	</a:t>
            </a:r>
            <a:r>
              <a:rPr b="0" lang="en-US" sz="1800" strike="noStrike" u="none">
                <a:solidFill>
                  <a:schemeClr val="dk1"/>
                </a:solidFill>
                <a:effectLst/>
                <a:highlight>
                  <a:srgbClr val="ffffa6"/>
                </a:highlight>
                <a:uFillTx/>
                <a:latin typeface="Calibri"/>
              </a:rPr>
              <a:t>Boise ID 83709</a:t>
            </a:r>
            <a:endParaRPr b="0" lang="en-US" sz="1800" strike="noStrike" u="none">
              <a:solidFill>
                <a:srgbClr val="000000"/>
              </a:solidFill>
              <a:effectLst/>
              <a:uFillTx/>
              <a:latin typeface="Arial"/>
            </a:endParaRPr>
          </a:p>
          <a:p>
            <a:pPr defTabSz="457200">
              <a:lnSpc>
                <a:spcPct val="100000"/>
              </a:lnSpc>
            </a:pPr>
            <a:endParaRPr b="0" lang="en-US" sz="1800" strike="noStrike" u="none">
              <a:solidFill>
                <a:srgbClr val="000000"/>
              </a:solidFill>
              <a:effectLst/>
              <a:uFillTx/>
              <a:latin typeface="Arial"/>
            </a:endParaRPr>
          </a:p>
          <a:p>
            <a:pPr defTabSz="457200">
              <a:lnSpc>
                <a:spcPct val="100000"/>
              </a:lnSpc>
            </a:pPr>
            <a:r>
              <a:rPr b="1" lang="en-US" sz="1800" strike="noStrike" u="none">
                <a:solidFill>
                  <a:schemeClr val="dk1"/>
                </a:solidFill>
                <a:effectLst/>
                <a:highlight>
                  <a:srgbClr val="ffffa6"/>
                </a:highlight>
                <a:uFillTx/>
                <a:latin typeface="Calibri"/>
                <a:ea typeface="ArialMT"/>
              </a:rPr>
              <a:t>I will not review applications/rules until I receive the checks (see above</a:t>
            </a:r>
            <a:r>
              <a:rPr b="0" lang="en-US" sz="1800" strike="noStrike" u="none">
                <a:solidFill>
                  <a:schemeClr val="dk1"/>
                </a:solidFill>
                <a:effectLst/>
                <a:highlight>
                  <a:srgbClr val="ffffa6"/>
                </a:highlight>
                <a:uFillTx/>
                <a:latin typeface="Calibri"/>
                <a:ea typeface="ArialMT"/>
              </a:rPr>
              <a:t>).</a:t>
            </a:r>
            <a:endParaRPr b="0" lang="en-US" sz="1800" strike="noStrike" u="none">
              <a:solidFill>
                <a:srgbClr val="000000"/>
              </a:solidFill>
              <a:effectLst/>
              <a:uFillTx/>
              <a:latin typeface="Arial"/>
            </a:endParaRPr>
          </a:p>
          <a:p>
            <a:pPr defTabSz="457200">
              <a:lnSpc>
                <a:spcPct val="100000"/>
              </a:lnSpc>
            </a:pPr>
            <a:endParaRPr b="0" lang="en-US" sz="1800" strike="noStrike" u="none">
              <a:solidFill>
                <a:srgbClr val="000000"/>
              </a:solidFill>
              <a:effectLst/>
              <a:uFillTx/>
              <a:latin typeface="Arial"/>
            </a:endParaRPr>
          </a:p>
          <a:p>
            <a:r>
              <a:rPr b="0" lang="en-US" sz="1800" strike="noStrike" u="none">
                <a:solidFill>
                  <a:schemeClr val="dk1"/>
                </a:solidFill>
                <a:effectLst/>
                <a:uFillTx/>
                <a:latin typeface="ArialMT"/>
                <a:ea typeface="ArialMT"/>
              </a:rPr>
              <a:t>I need</a:t>
            </a:r>
            <a:r>
              <a:rPr b="1" lang="en-US" sz="1800" strike="noStrike" u="none">
                <a:solidFill>
                  <a:schemeClr val="dk1"/>
                </a:solidFill>
                <a:effectLst/>
                <a:uFillTx/>
                <a:latin typeface="ArialMT"/>
                <a:ea typeface="ArialMT"/>
              </a:rPr>
              <a:t> at least 1 month</a:t>
            </a:r>
            <a:r>
              <a:rPr b="0" lang="en-US" sz="1800" strike="noStrike" u="none">
                <a:solidFill>
                  <a:schemeClr val="dk1"/>
                </a:solidFill>
                <a:effectLst/>
                <a:uFillTx/>
                <a:latin typeface="ArialMT"/>
                <a:ea typeface="ArialMT"/>
              </a:rPr>
              <a:t> to process. I will</a:t>
            </a:r>
            <a:r>
              <a:rPr b="1" lang="en-US" sz="1800" strike="noStrike" u="none">
                <a:solidFill>
                  <a:schemeClr val="dk1"/>
                </a:solidFill>
                <a:effectLst/>
                <a:uFillTx/>
                <a:latin typeface="ArialMT"/>
                <a:ea typeface="ArialMT"/>
              </a:rPr>
              <a:t> only review</a:t>
            </a:r>
            <a:r>
              <a:rPr b="0" lang="en-US" sz="1800" strike="noStrike" u="none">
                <a:solidFill>
                  <a:schemeClr val="dk1"/>
                </a:solidFill>
                <a:effectLst/>
                <a:uFillTx/>
                <a:latin typeface="ArialMT"/>
                <a:ea typeface="ArialMT"/>
              </a:rPr>
              <a:t> tournament</a:t>
            </a:r>
            <a:r>
              <a:rPr b="0" lang="en-US" sz="1800" strike="noStrike" u="none">
                <a:solidFill>
                  <a:schemeClr val="dk1"/>
                </a:solidFill>
                <a:effectLst/>
                <a:uFillTx/>
                <a:latin typeface="Arial"/>
                <a:ea typeface="ArialMT"/>
              </a:rPr>
              <a:t> </a:t>
            </a:r>
            <a:r>
              <a:rPr b="0" lang="en-US" sz="1800" strike="noStrike" u="none">
                <a:solidFill>
                  <a:schemeClr val="dk1"/>
                </a:solidFill>
                <a:effectLst/>
                <a:uFillTx/>
                <a:latin typeface="Arial"/>
              </a:rPr>
              <a:t>applications</a:t>
            </a:r>
            <a:r>
              <a:rPr b="0" lang="en-US" sz="1800" strike="noStrike" u="none">
                <a:solidFill>
                  <a:schemeClr val="dk1"/>
                </a:solidFill>
                <a:effectLst/>
                <a:uFillTx/>
                <a:latin typeface="Calibri"/>
              </a:rPr>
              <a:t> </a:t>
            </a:r>
            <a:r>
              <a:rPr b="0" lang="en-US" sz="1800" strike="noStrike" u="none">
                <a:solidFill>
                  <a:schemeClr val="dk1"/>
                </a:solidFill>
                <a:effectLst/>
                <a:uFillTx/>
                <a:latin typeface="Arial"/>
              </a:rPr>
              <a:t>on </a:t>
            </a:r>
            <a:r>
              <a:rPr b="1" lang="en-US" sz="1800" strike="noStrike" u="none">
                <a:solidFill>
                  <a:schemeClr val="dk1"/>
                </a:solidFill>
                <a:effectLst/>
                <a:uFillTx/>
                <a:latin typeface="Arial"/>
              </a:rPr>
              <a:t>SUNDAYS</a:t>
            </a:r>
            <a:r>
              <a:rPr b="0" lang="en-US" sz="1800" strike="noStrike" u="none">
                <a:solidFill>
                  <a:schemeClr val="dk1"/>
                </a:solidFill>
                <a:effectLst/>
                <a:uFillTx/>
                <a:latin typeface="Calibri"/>
              </a:rPr>
              <a:t>. Please plan accordingly. </a:t>
            </a:r>
            <a:endParaRPr b="0" lang="en-US" sz="1800" strike="noStrike" u="none">
              <a:solidFill>
                <a:srgbClr val="000000"/>
              </a:solidFill>
              <a:effectLst/>
              <a:uFillTx/>
              <a:latin typeface="Arial-BoldMT"/>
              <a:ea typeface="Arial-BoldMT"/>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1" name="Diagram1"/>
          <p:cNvGraphicFramePr/>
          <p:nvPr>
            <p:extLst>
              <p:ext uri="{D42A27DB-BD31-4B8C-83A1-F6EECF244321}">
                <p14:modId xmlns:p14="http://schemas.microsoft.com/office/powerpoint/2010/main" val="2871555670"/>
              </p:ext>
            </p:extLst>
          </p:nvPr>
        </p:nvGraphicFramePr>
        <p:xfrm>
          <a:off x="2867760" y="339840"/>
          <a:ext cx="8667360" cy="57675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99" name="TextBox 2"/>
          <p:cNvSpPr/>
          <p:nvPr/>
        </p:nvSpPr>
        <p:spPr>
          <a:xfrm>
            <a:off x="469080" y="2767320"/>
            <a:ext cx="2724480" cy="1323000"/>
          </a:xfrm>
          <a:prstGeom prst="rect">
            <a:avLst/>
          </a:prstGeom>
          <a:noFill/>
          <a:ln w="0">
            <a:noFill/>
          </a:ln>
        </p:spPr>
        <p:style>
          <a:lnRef idx="0"/>
          <a:fillRef idx="0"/>
          <a:effectRef idx="0"/>
          <a:fontRef idx="minor"/>
        </p:style>
        <p:txBody>
          <a:bodyPr wrap="none" lIns="90000" rIns="90000" tIns="45000" bIns="45000" anchor="t">
            <a:spAutoFit/>
          </a:bodyPr>
          <a:p>
            <a:pPr defTabSz="457200">
              <a:lnSpc>
                <a:spcPct val="100000"/>
              </a:lnSpc>
            </a:pPr>
            <a:r>
              <a:rPr b="0" lang="en-US" sz="4000" strike="noStrike" u="none">
                <a:solidFill>
                  <a:schemeClr val="dk1"/>
                </a:solidFill>
                <a:effectLst/>
                <a:uFillTx/>
                <a:latin typeface="Calibri"/>
              </a:rPr>
              <a:t>Tournament</a:t>
            </a:r>
            <a:endParaRPr b="0" lang="en-US" sz="4000" strike="noStrike" u="none">
              <a:solidFill>
                <a:srgbClr val="000000"/>
              </a:solidFill>
              <a:effectLst/>
              <a:uFillTx/>
              <a:latin typeface="Arial"/>
            </a:endParaRPr>
          </a:p>
          <a:p>
            <a:pPr defTabSz="457200">
              <a:lnSpc>
                <a:spcPct val="100000"/>
              </a:lnSpc>
            </a:pPr>
            <a:r>
              <a:rPr b="0" lang="en-US" sz="4000" strike="noStrike" u="none">
                <a:solidFill>
                  <a:schemeClr val="dk1"/>
                </a:solidFill>
                <a:effectLst/>
                <a:uFillTx/>
                <a:latin typeface="Calibri"/>
              </a:rPr>
              <a:t>Sanctions</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2" name="Diagram2"/>
          <p:cNvGraphicFramePr/>
          <p:nvPr>
            <p:extLst>
              <p:ext uri="{D42A27DB-BD31-4B8C-83A1-F6EECF244321}">
                <p14:modId xmlns:p14="http://schemas.microsoft.com/office/powerpoint/2010/main" val="1363052675"/>
              </p:ext>
            </p:extLst>
          </p:nvPr>
        </p:nvGraphicFramePr>
        <p:xfrm>
          <a:off x="2867760" y="339840"/>
          <a:ext cx="8667360" cy="57675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00" name="TextBox 2"/>
          <p:cNvSpPr/>
          <p:nvPr/>
        </p:nvSpPr>
        <p:spPr>
          <a:xfrm>
            <a:off x="469080" y="2767320"/>
            <a:ext cx="2724480" cy="1323000"/>
          </a:xfrm>
          <a:prstGeom prst="rect">
            <a:avLst/>
          </a:prstGeom>
          <a:noFill/>
          <a:ln w="0">
            <a:noFill/>
          </a:ln>
        </p:spPr>
        <p:style>
          <a:lnRef idx="0"/>
          <a:fillRef idx="0"/>
          <a:effectRef idx="0"/>
          <a:fontRef idx="minor"/>
        </p:style>
        <p:txBody>
          <a:bodyPr wrap="none" lIns="90000" rIns="90000" tIns="45000" bIns="45000" anchor="t">
            <a:spAutoFit/>
          </a:bodyPr>
          <a:p>
            <a:pPr defTabSz="457200">
              <a:lnSpc>
                <a:spcPct val="100000"/>
              </a:lnSpc>
            </a:pPr>
            <a:r>
              <a:rPr b="0" lang="en-US" sz="4000" strike="noStrike" u="none">
                <a:solidFill>
                  <a:schemeClr val="dk1"/>
                </a:solidFill>
                <a:effectLst/>
                <a:uFillTx/>
                <a:latin typeface="Calibri"/>
              </a:rPr>
              <a:t>Tournament</a:t>
            </a:r>
            <a:endParaRPr b="0" lang="en-US" sz="4000" strike="noStrike" u="none">
              <a:solidFill>
                <a:srgbClr val="000000"/>
              </a:solidFill>
              <a:effectLst/>
              <a:uFillTx/>
              <a:latin typeface="Arial"/>
            </a:endParaRPr>
          </a:p>
          <a:p>
            <a:pPr defTabSz="457200">
              <a:lnSpc>
                <a:spcPct val="100000"/>
              </a:lnSpc>
            </a:pPr>
            <a:r>
              <a:rPr b="0" lang="en-US" sz="4000" strike="noStrike" u="none">
                <a:solidFill>
                  <a:schemeClr val="dk1"/>
                </a:solidFill>
                <a:effectLst/>
                <a:uFillTx/>
                <a:latin typeface="Calibri"/>
              </a:rPr>
              <a:t>Sanctions</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 name="Diagram3"/>
          <p:cNvGraphicFramePr/>
          <p:nvPr>
            <p:extLst>
              <p:ext uri="{D42A27DB-BD31-4B8C-83A1-F6EECF244321}">
                <p14:modId xmlns:p14="http://schemas.microsoft.com/office/powerpoint/2010/main" val="2550878167"/>
              </p:ext>
            </p:extLst>
          </p:nvPr>
        </p:nvGraphicFramePr>
        <p:xfrm>
          <a:off x="2867760" y="339840"/>
          <a:ext cx="8667360" cy="57675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01" name="TextBox 2"/>
          <p:cNvSpPr/>
          <p:nvPr/>
        </p:nvSpPr>
        <p:spPr>
          <a:xfrm>
            <a:off x="469080" y="2767320"/>
            <a:ext cx="2911680" cy="1323000"/>
          </a:xfrm>
          <a:prstGeom prst="rect">
            <a:avLst/>
          </a:prstGeom>
          <a:noFill/>
          <a:ln w="0">
            <a:noFill/>
          </a:ln>
        </p:spPr>
        <p:style>
          <a:lnRef idx="0"/>
          <a:fillRef idx="0"/>
          <a:effectRef idx="0"/>
          <a:fontRef idx="minor"/>
        </p:style>
        <p:txBody>
          <a:bodyPr wrap="none" lIns="90000" rIns="90000" tIns="45000" bIns="45000" anchor="t">
            <a:spAutoFit/>
          </a:bodyPr>
          <a:p>
            <a:pPr algn="ctr" defTabSz="457200">
              <a:lnSpc>
                <a:spcPct val="100000"/>
              </a:lnSpc>
            </a:pPr>
            <a:r>
              <a:rPr b="0" lang="en-US" sz="4000" strike="noStrike" u="none">
                <a:solidFill>
                  <a:schemeClr val="dk1"/>
                </a:solidFill>
                <a:effectLst/>
                <a:uFillTx/>
                <a:latin typeface="Calibri"/>
              </a:rPr>
              <a:t>Special Event</a:t>
            </a:r>
            <a:endParaRPr b="0" lang="en-US" sz="4000" strike="noStrike" u="none">
              <a:solidFill>
                <a:srgbClr val="000000"/>
              </a:solidFill>
              <a:effectLst/>
              <a:uFillTx/>
              <a:latin typeface="Arial"/>
            </a:endParaRPr>
          </a:p>
          <a:p>
            <a:pPr algn="ctr" defTabSz="457200">
              <a:lnSpc>
                <a:spcPct val="100000"/>
              </a:lnSpc>
            </a:pPr>
            <a:r>
              <a:rPr b="0" lang="en-US" sz="4000" strike="noStrike" u="none">
                <a:solidFill>
                  <a:schemeClr val="dk1"/>
                </a:solidFill>
                <a:effectLst/>
                <a:uFillTx/>
                <a:latin typeface="Calibri"/>
              </a:rPr>
              <a:t>Sanctions</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 name="Diagram4"/>
          <p:cNvGraphicFramePr/>
          <p:nvPr>
            <p:extLst>
              <p:ext uri="{D42A27DB-BD31-4B8C-83A1-F6EECF244321}">
                <p14:modId xmlns:p14="http://schemas.microsoft.com/office/powerpoint/2010/main" val="101356314"/>
              </p:ext>
            </p:extLst>
          </p:nvPr>
        </p:nvGraphicFramePr>
        <p:xfrm>
          <a:off x="2867760" y="339840"/>
          <a:ext cx="8667360" cy="57675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02" name="TextBox 2"/>
          <p:cNvSpPr/>
          <p:nvPr/>
        </p:nvSpPr>
        <p:spPr>
          <a:xfrm>
            <a:off x="16920" y="2767320"/>
            <a:ext cx="3820680" cy="1308600"/>
          </a:xfrm>
          <a:prstGeom prst="rect">
            <a:avLst/>
          </a:prstGeom>
          <a:noFill/>
          <a:ln w="0">
            <a:noFill/>
          </a:ln>
        </p:spPr>
        <p:style>
          <a:lnRef idx="0"/>
          <a:fillRef idx="0"/>
          <a:effectRef idx="0"/>
          <a:fontRef idx="minor"/>
        </p:style>
        <p:txBody>
          <a:bodyPr wrap="none" lIns="90000" rIns="90000" tIns="45000" bIns="45000" anchor="t">
            <a:spAutoFit/>
          </a:bodyPr>
          <a:p>
            <a:pPr algn="ctr" defTabSz="457200">
              <a:lnSpc>
                <a:spcPct val="100000"/>
              </a:lnSpc>
            </a:pPr>
            <a:r>
              <a:rPr b="0" lang="en-US" sz="4000" strike="noStrike" u="none">
                <a:solidFill>
                  <a:schemeClr val="dk1"/>
                </a:solidFill>
                <a:effectLst/>
                <a:uFillTx/>
                <a:latin typeface="Calibri"/>
              </a:rPr>
              <a:t>Never Sanctioned</a:t>
            </a:r>
            <a:endParaRPr b="0" lang="en-US" sz="4000" strike="noStrike" u="none">
              <a:solidFill>
                <a:srgbClr val="000000"/>
              </a:solidFill>
              <a:effectLst/>
              <a:uFillTx/>
              <a:latin typeface="Arial"/>
            </a:endParaRPr>
          </a:p>
          <a:p>
            <a:pPr algn="ctr" defTabSz="457200">
              <a:lnSpc>
                <a:spcPct val="100000"/>
              </a:lnSpc>
            </a:pPr>
            <a:r>
              <a:rPr b="0" lang="en-US" sz="4000" strike="noStrike" u="none">
                <a:solidFill>
                  <a:schemeClr val="dk1"/>
                </a:solidFill>
                <a:effectLst/>
                <a:uFillTx/>
                <a:latin typeface="Calibri"/>
              </a:rPr>
              <a:t>Events</a:t>
            </a: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2013 - 2022 Theme">
  <a:themeElements>
    <a:clrScheme name="Office 2013 - 2022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5183</TotalTime>
  <Application>LibreOffice/25.2.5.2$Windows_X86_64 LibreOffice_project/03d19516eb2e1dd5d4ccd751a0d6f35f35e08022</Application>
  <AppVersion>15.0000</AppVersion>
  <Words>5119</Words>
  <Paragraphs>577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2020-09-06T22:30:16Z</dcterms:created>
  <dc:creator>Anda Craven</dc:creator>
  <dc:description/>
  <dc:language>en-US</dc:language>
  <cp:lastModifiedBy/>
  <dcterms:modified xsi:type="dcterms:W3CDTF">2025-09-05T15:09:18Z</dcterms:modified>
  <cp:revision>93</cp:revision>
  <dc:subject/>
  <dc:title>TIER 1 NTB MANAGER UPDATE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21</vt:i4>
  </property>
  <property fmtid="{D5CDD505-2E9C-101B-9397-08002B2CF9AE}" pid="3" name="PresentationFormat">
    <vt:lpwstr>Widescreen</vt:lpwstr>
  </property>
  <property fmtid="{D5CDD505-2E9C-101B-9397-08002B2CF9AE}" pid="4" name="Slides">
    <vt:i4>49</vt:i4>
  </property>
</Properties>
</file>