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  <p:sldMasterId id="2147483714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12192000" cy="685800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4022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7867AE-D383-4741-A19C-212DA7B39248}">
      <dgm:prSet custT="1"/>
      <dgm:spPr/>
      <dgm:t>
        <a:bodyPr/>
        <a:lstStyle/>
        <a:p>
          <a:r>
            <a:rPr lang="en-US" sz="1200" dirty="0"/>
            <a:t>Ryan </a:t>
          </a:r>
          <a:r>
            <a:rPr lang="en-US" sz="1200" dirty="0" err="1"/>
            <a:t>Venman</a:t>
          </a:r>
          <a:endParaRPr lang="en-US" sz="1200" dirty="0"/>
        </a:p>
      </dgm:t>
    </dgm:pt>
    <dgm:pt modelId="{8BE15F60-AC23-42C2-B1B2-C05367E5646B}" type="parTrans" cxnId="{6F0377BB-8D43-4C90-846E-99D061915CE7}">
      <dgm:prSet/>
      <dgm:spPr/>
      <dgm:t>
        <a:bodyPr/>
        <a:lstStyle/>
        <a:p>
          <a:endParaRPr lang="en-US"/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/>
        </a:p>
      </dgm:t>
    </dgm:pt>
    <dgm:pt modelId="{FF099EF7-321E-45BF-AED6-CB0900C8341A}">
      <dgm:prSet phldrT="[Text]" custT="1"/>
      <dgm:spPr/>
      <dgm:t>
        <a:bodyPr/>
        <a:lstStyle/>
        <a:p>
          <a:r>
            <a:rPr lang="en-US" sz="1100" dirty="0"/>
            <a:t>Jeremiah Burns</a:t>
          </a:r>
          <a:br>
            <a:rPr lang="en-US" sz="1100" dirty="0"/>
          </a:br>
          <a:r>
            <a:rPr lang="en-US" sz="1100" dirty="0"/>
            <a:t>Boys Program and Tourney Director</a:t>
          </a:r>
        </a:p>
      </dgm:t>
    </dgm:pt>
    <dgm:pt modelId="{77A2F5FD-58D1-4D68-BCF2-D7F56AB792AB}" type="parTrans" cxnId="{98272939-6EB7-44C7-AD4D-4C03F6589210}">
      <dgm:prSet/>
      <dgm:spPr/>
      <dgm:t>
        <a:bodyPr/>
        <a:lstStyle/>
        <a:p>
          <a:endParaRPr lang="en-US"/>
        </a:p>
      </dgm:t>
    </dgm:pt>
    <dgm:pt modelId="{46290DE6-CD0C-4A93-A40F-C405E9AA9A19}" type="sibTrans" cxnId="{98272939-6EB7-44C7-AD4D-4C03F6589210}">
      <dgm:prSet/>
      <dgm:spPr/>
      <dgm:t>
        <a:bodyPr/>
        <a:lstStyle/>
        <a:p>
          <a:endParaRPr lang="en-US"/>
        </a:p>
      </dgm:t>
    </dgm:pt>
    <dgm:pt modelId="{BD7BF20F-CF90-4343-9B85-CDA889B3002C}">
      <dgm:prSet phldrT="[Text]" custT="1"/>
      <dgm:spPr/>
      <dgm:t>
        <a:bodyPr/>
        <a:lstStyle/>
        <a:p>
          <a:r>
            <a:rPr lang="en-US" sz="1100" dirty="0"/>
            <a:t>Meghan Phelps</a:t>
          </a:r>
          <a:br>
            <a:rPr lang="en-US" sz="1100" dirty="0"/>
          </a:br>
          <a:r>
            <a:rPr lang="en-US" sz="1100" dirty="0"/>
            <a:t>Girls Program Director</a:t>
          </a:r>
        </a:p>
      </dgm:t>
    </dgm:pt>
    <dgm:pt modelId="{9C69C267-C2CE-4680-BA9C-7D9CFB04DA07}" type="parTrans" cxnId="{65A88E62-253F-48E4-BD53-994D57C9A934}">
      <dgm:prSet/>
      <dgm:spPr/>
      <dgm:t>
        <a:bodyPr/>
        <a:lstStyle/>
        <a:p>
          <a:endParaRPr lang="en-US"/>
        </a:p>
      </dgm:t>
    </dgm:pt>
    <dgm:pt modelId="{B4A20142-C051-4F96-B98C-A88ED3B173C3}" type="sibTrans" cxnId="{65A88E62-253F-48E4-BD53-994D57C9A934}">
      <dgm:prSet/>
      <dgm:spPr/>
      <dgm:t>
        <a:bodyPr/>
        <a:lstStyle/>
        <a:p>
          <a:endParaRPr lang="en-US"/>
        </a:p>
      </dgm:t>
    </dgm:pt>
    <dgm:pt modelId="{A23E3DD3-84C7-4F1A-A7EB-38BFC37D2455}">
      <dgm:prSet phldrT="[Text]" custT="1"/>
      <dgm:spPr/>
      <dgm:t>
        <a:bodyPr/>
        <a:lstStyle/>
        <a:p>
          <a:r>
            <a:rPr lang="en-US" sz="1100" dirty="0"/>
            <a:t>Jeff Berard</a:t>
          </a:r>
          <a:br>
            <a:rPr lang="en-US" sz="1100" dirty="0"/>
          </a:br>
          <a:r>
            <a:rPr lang="en-US" sz="1100" dirty="0"/>
            <a:t>Public Relations</a:t>
          </a:r>
        </a:p>
      </dgm:t>
    </dgm:pt>
    <dgm:pt modelId="{6498817C-9826-4FBA-BCEC-41614DC91838}" type="parTrans" cxnId="{CC32D3BE-D3B3-4320-A280-FE481D4240AD}">
      <dgm:prSet/>
      <dgm:spPr/>
      <dgm:t>
        <a:bodyPr/>
        <a:lstStyle/>
        <a:p>
          <a:endParaRPr lang="en-US"/>
        </a:p>
      </dgm:t>
    </dgm:pt>
    <dgm:pt modelId="{2D13F887-1444-4980-A5FC-C923C8370102}" type="sibTrans" cxnId="{CC32D3BE-D3B3-4320-A280-FE481D4240AD}">
      <dgm:prSet/>
      <dgm:spPr/>
      <dgm:t>
        <a:bodyPr/>
        <a:lstStyle/>
        <a:p>
          <a:endParaRPr lang="en-US"/>
        </a:p>
      </dgm:t>
    </dgm:pt>
    <dgm:pt modelId="{C9403584-7FB9-478B-B9D2-210DF4DA08AE}">
      <dgm:prSet phldrT="[Text]" custT="1"/>
      <dgm:spPr/>
      <dgm:t>
        <a:bodyPr/>
        <a:lstStyle/>
        <a:p>
          <a:r>
            <a:rPr lang="en-US" sz="1100" dirty="0"/>
            <a:t>Scott McFarland</a:t>
          </a:r>
          <a:br>
            <a:rPr lang="en-US" sz="1100" dirty="0"/>
          </a:br>
          <a:r>
            <a:rPr lang="en-US" sz="1100" dirty="0"/>
            <a:t>VP</a:t>
          </a:r>
        </a:p>
      </dgm:t>
    </dgm:pt>
    <dgm:pt modelId="{4A3DB0B8-C2BD-45BD-99E4-9F6C458529D9}" type="parTrans" cxnId="{E42511AE-C553-4F34-B0D6-901E678C0555}">
      <dgm:prSet/>
      <dgm:spPr/>
      <dgm:t>
        <a:bodyPr/>
        <a:lstStyle/>
        <a:p>
          <a:endParaRPr lang="en-US"/>
        </a:p>
      </dgm:t>
    </dgm:pt>
    <dgm:pt modelId="{B57C5FE2-B991-4721-AB21-EFEE5CD5DEA6}" type="sibTrans" cxnId="{E42511AE-C553-4F34-B0D6-901E678C0555}">
      <dgm:prSet/>
      <dgm:spPr/>
      <dgm:t>
        <a:bodyPr/>
        <a:lstStyle/>
        <a:p>
          <a:endParaRPr lang="en-US"/>
        </a:p>
      </dgm:t>
    </dgm:pt>
    <dgm:pt modelId="{8B584BB1-7E80-42D9-ADE9-C21627C08FB5}">
      <dgm:prSet phldrT="[Text]" custT="1"/>
      <dgm:spPr/>
      <dgm:t>
        <a:bodyPr/>
        <a:lstStyle/>
        <a:p>
          <a:r>
            <a:rPr lang="en-US" sz="1100" dirty="0"/>
            <a:t>J. Moore </a:t>
          </a:r>
          <a:br>
            <a:rPr lang="en-US" sz="1100" dirty="0"/>
          </a:br>
          <a:r>
            <a:rPr lang="en-US" sz="1100" dirty="0"/>
            <a:t>Asset Manager</a:t>
          </a:r>
        </a:p>
      </dgm:t>
    </dgm:pt>
    <dgm:pt modelId="{84F94A32-2413-46D4-97B0-2D6E48F643CD}" type="parTrans" cxnId="{ACE2E3DE-113E-49E8-87CD-C7FAC7345C88}">
      <dgm:prSet/>
      <dgm:spPr/>
      <dgm:t>
        <a:bodyPr/>
        <a:lstStyle/>
        <a:p>
          <a:endParaRPr lang="en-US"/>
        </a:p>
      </dgm:t>
    </dgm:pt>
    <dgm:pt modelId="{4D2AE335-A799-4534-8649-5C3C80E23F37}" type="sibTrans" cxnId="{ACE2E3DE-113E-49E8-87CD-C7FAC7345C88}">
      <dgm:prSet/>
      <dgm:spPr/>
      <dgm:t>
        <a:bodyPr/>
        <a:lstStyle/>
        <a:p>
          <a:endParaRPr lang="en-US"/>
        </a:p>
      </dgm:t>
    </dgm:pt>
    <dgm:pt modelId="{F10AC940-870C-4757-A8D9-3972B8F3EFB5}">
      <dgm:prSet custT="1"/>
      <dgm:spPr/>
      <dgm:t>
        <a:bodyPr/>
        <a:lstStyle/>
        <a:p>
          <a:r>
            <a:rPr lang="en-US" sz="1100" dirty="0"/>
            <a:t>J. Moore</a:t>
          </a:r>
          <a:br>
            <a:rPr lang="en-US" sz="1100" dirty="0"/>
          </a:br>
          <a:r>
            <a:rPr lang="en-US" sz="1100" dirty="0"/>
            <a:t>Winter League and 989</a:t>
          </a:r>
        </a:p>
      </dgm:t>
    </dgm:pt>
    <dgm:pt modelId="{A4301767-6FE0-4520-89AA-3BB66179DCC0}" type="parTrans" cxnId="{B11AB956-9E53-4AE4-9DB1-971211AEE1F9}">
      <dgm:prSet/>
      <dgm:spPr/>
      <dgm:t>
        <a:bodyPr/>
        <a:lstStyle/>
        <a:p>
          <a:endParaRPr lang="en-US"/>
        </a:p>
      </dgm:t>
    </dgm:pt>
    <dgm:pt modelId="{617F8E66-9C3F-4BF8-8A35-97A090A010BA}" type="sibTrans" cxnId="{B11AB956-9E53-4AE4-9DB1-971211AEE1F9}">
      <dgm:prSet/>
      <dgm:spPr/>
      <dgm:t>
        <a:bodyPr/>
        <a:lstStyle/>
        <a:p>
          <a:endParaRPr lang="en-US"/>
        </a:p>
      </dgm:t>
    </dgm:pt>
    <dgm:pt modelId="{44EE301A-5342-44B9-A4F6-A9AE3E1D95DE}" type="asst">
      <dgm:prSet custT="1"/>
      <dgm:spPr/>
      <dgm:t>
        <a:bodyPr/>
        <a:lstStyle/>
        <a:p>
          <a:r>
            <a:rPr lang="en-US" sz="1200" dirty="0"/>
            <a:t>Jen </a:t>
          </a:r>
          <a:r>
            <a:rPr lang="en-US" sz="1200" dirty="0" err="1"/>
            <a:t>Pedelty</a:t>
          </a:r>
          <a:br>
            <a:rPr lang="en-US" sz="1200" dirty="0"/>
          </a:br>
          <a:r>
            <a:rPr lang="en-US" sz="1200" dirty="0"/>
            <a:t>Secretary</a:t>
          </a:r>
        </a:p>
      </dgm:t>
    </dgm:pt>
    <dgm:pt modelId="{6737E240-E922-4F9B-8303-705347FF9340}" type="sibTrans" cxnId="{10B868B8-BB23-434A-BCE6-1D9BDE23071F}">
      <dgm:prSet/>
      <dgm:spPr/>
      <dgm:t>
        <a:bodyPr/>
        <a:lstStyle/>
        <a:p>
          <a:endParaRPr lang="en-US"/>
        </a:p>
      </dgm:t>
    </dgm:pt>
    <dgm:pt modelId="{03338164-2987-4361-9BEB-F663027DF0F6}" type="parTrans" cxnId="{10B868B8-BB23-434A-BCE6-1D9BDE23071F}">
      <dgm:prSet/>
      <dgm:spPr/>
      <dgm:t>
        <a:bodyPr/>
        <a:lstStyle/>
        <a:p>
          <a:endParaRPr lang="en-US"/>
        </a:p>
      </dgm:t>
    </dgm:pt>
    <dgm:pt modelId="{F975095D-2B7C-4069-A78C-0158D348AE74}">
      <dgm:prSet phldrT="[Text]" custT="1"/>
      <dgm:spPr/>
      <dgm:t>
        <a:bodyPr/>
        <a:lstStyle/>
        <a:p>
          <a:r>
            <a:rPr lang="en-US" sz="1100" dirty="0"/>
            <a:t>J. Moore</a:t>
          </a:r>
          <a:br>
            <a:rPr lang="en-US" sz="1100" dirty="0"/>
          </a:br>
          <a:r>
            <a:rPr lang="en-US" sz="1100" dirty="0"/>
            <a:t>Registration</a:t>
          </a:r>
        </a:p>
      </dgm:t>
    </dgm:pt>
    <dgm:pt modelId="{6AF6BB63-8C4E-4426-9B80-92776AA644F7}" type="parTrans" cxnId="{2455B5F3-4E3D-4778-AFDF-7B5C91CE93DF}">
      <dgm:prSet/>
      <dgm:spPr/>
      <dgm:t>
        <a:bodyPr/>
        <a:lstStyle/>
        <a:p>
          <a:endParaRPr lang="en-US"/>
        </a:p>
      </dgm:t>
    </dgm:pt>
    <dgm:pt modelId="{34A2CD20-D958-40D5-B24D-822B6A92E596}" type="sibTrans" cxnId="{2455B5F3-4E3D-4778-AFDF-7B5C91CE93DF}">
      <dgm:prSet/>
      <dgm:spPr/>
      <dgm:t>
        <a:bodyPr/>
        <a:lstStyle/>
        <a:p>
          <a:endParaRPr lang="en-US"/>
        </a:p>
      </dgm:t>
    </dgm:pt>
    <dgm:pt modelId="{3879E5E7-1665-4F21-8AA5-E230A74CBBA0}">
      <dgm:prSet phldrT="[Text]" custT="1"/>
      <dgm:spPr/>
      <dgm:t>
        <a:bodyPr/>
        <a:lstStyle/>
        <a:p>
          <a:r>
            <a:rPr lang="en-US" sz="1200" dirty="0"/>
            <a:t>Shauna Lee</a:t>
          </a:r>
          <a:br>
            <a:rPr lang="en-US" sz="1200" dirty="0"/>
          </a:br>
          <a:r>
            <a:rPr lang="en-US" sz="1200" dirty="0"/>
            <a:t>Spirit Wear</a:t>
          </a:r>
        </a:p>
      </dgm:t>
    </dgm:pt>
    <dgm:pt modelId="{DFB45CF1-D952-401E-B5C1-E039FC591E43}" type="parTrans" cxnId="{BB1E9DB6-DD0B-4F32-B324-AF0AB4C09227}">
      <dgm:prSet/>
      <dgm:spPr/>
      <dgm:t>
        <a:bodyPr/>
        <a:lstStyle/>
        <a:p>
          <a:endParaRPr lang="en-US"/>
        </a:p>
      </dgm:t>
    </dgm:pt>
    <dgm:pt modelId="{D4ECA802-86A0-43C1-B465-B4115A04197D}" type="sibTrans" cxnId="{BB1E9DB6-DD0B-4F32-B324-AF0AB4C09227}">
      <dgm:prSet/>
      <dgm:spPr/>
      <dgm:t>
        <a:bodyPr/>
        <a:lstStyle/>
        <a:p>
          <a:endParaRPr lang="en-US"/>
        </a:p>
      </dgm:t>
    </dgm:pt>
    <dgm:pt modelId="{336A4139-4C88-47B3-B0B5-F8DE279C9FE8}">
      <dgm:prSet phldrT="[Text]" custT="1"/>
      <dgm:spPr/>
      <dgm:t>
        <a:bodyPr/>
        <a:lstStyle/>
        <a:p>
          <a:r>
            <a:rPr lang="en-US" sz="1100" dirty="0"/>
            <a:t>J. Moore</a:t>
          </a:r>
          <a:br>
            <a:rPr lang="en-US" sz="1100" dirty="0"/>
          </a:br>
          <a:r>
            <a:rPr lang="en-US" sz="1100" dirty="0"/>
            <a:t>Website</a:t>
          </a:r>
        </a:p>
      </dgm:t>
    </dgm:pt>
    <dgm:pt modelId="{96D25316-5A8D-4623-9CFB-5D28C213D515}" type="parTrans" cxnId="{5C2DF9A8-D07C-4732-B2B3-9712C24A86E4}">
      <dgm:prSet/>
      <dgm:spPr/>
      <dgm:t>
        <a:bodyPr/>
        <a:lstStyle/>
        <a:p>
          <a:endParaRPr lang="en-US"/>
        </a:p>
      </dgm:t>
    </dgm:pt>
    <dgm:pt modelId="{FA1B86D9-7E41-4C43-8377-E5D14003166B}" type="sibTrans" cxnId="{5C2DF9A8-D07C-4732-B2B3-9712C24A86E4}">
      <dgm:prSet/>
      <dgm:spPr/>
      <dgm:t>
        <a:bodyPr/>
        <a:lstStyle/>
        <a:p>
          <a:endParaRPr lang="en-US"/>
        </a:p>
      </dgm:t>
    </dgm:pt>
    <dgm:pt modelId="{937C415E-111A-4844-87B8-FC4A1EB48C39}">
      <dgm:prSet phldrT="[Text]" custT="1"/>
      <dgm:spPr/>
      <dgm:t>
        <a:bodyPr/>
        <a:lstStyle/>
        <a:p>
          <a:r>
            <a:rPr lang="en-US" sz="1100" dirty="0"/>
            <a:t>Joe </a:t>
          </a:r>
          <a:r>
            <a:rPr lang="en-US" sz="1100" dirty="0" err="1"/>
            <a:t>Stadelmaier</a:t>
          </a:r>
          <a:br>
            <a:rPr lang="en-US" sz="1100" dirty="0"/>
          </a:br>
          <a:r>
            <a:rPr lang="en-US" sz="1100" dirty="0"/>
            <a:t>President and</a:t>
          </a:r>
          <a:br>
            <a:rPr lang="en-US" sz="1100" dirty="0"/>
          </a:br>
          <a:r>
            <a:rPr lang="en-US" sz="1100" dirty="0"/>
            <a:t>Executive Director </a:t>
          </a:r>
        </a:p>
      </dgm:t>
    </dgm:pt>
    <dgm:pt modelId="{455D7C34-186D-41A3-BFF5-C942C453BA87}" type="sibTrans" cxnId="{F87BEA64-80EE-4533-90B0-5826F625FE11}">
      <dgm:prSet/>
      <dgm:spPr/>
      <dgm:t>
        <a:bodyPr/>
        <a:lstStyle/>
        <a:p>
          <a:endParaRPr lang="en-US" dirty="0"/>
        </a:p>
      </dgm:t>
    </dgm:pt>
    <dgm:pt modelId="{46EA840F-203F-4D62-9F50-F484E507C798}" type="parTrans" cxnId="{F87BEA64-80EE-4533-90B0-5826F625FE11}">
      <dgm:prSet/>
      <dgm:spPr/>
      <dgm:t>
        <a:bodyPr/>
        <a:lstStyle/>
        <a:p>
          <a:endParaRPr lang="en-US"/>
        </a:p>
      </dgm:t>
    </dgm:pt>
    <dgm:pt modelId="{4AFCF44D-86DE-4C5E-AE94-1A070AF4AD4A}">
      <dgm:prSet phldrT="[Text]" custT="1"/>
      <dgm:spPr/>
      <dgm:t>
        <a:bodyPr/>
        <a:lstStyle/>
        <a:p>
          <a:r>
            <a:rPr lang="en-US" sz="1100" dirty="0"/>
            <a:t>Jeremy Rau</a:t>
          </a:r>
        </a:p>
      </dgm:t>
    </dgm:pt>
    <dgm:pt modelId="{1E5F3A5E-EDE6-43E1-BD4D-F315376BC0AC}" type="parTrans" cxnId="{129B4456-33EC-49BA-B6DA-3566596DF9FC}">
      <dgm:prSet/>
      <dgm:spPr/>
      <dgm:t>
        <a:bodyPr/>
        <a:lstStyle/>
        <a:p>
          <a:endParaRPr lang="en-US"/>
        </a:p>
      </dgm:t>
    </dgm:pt>
    <dgm:pt modelId="{8CC71C9A-9C5C-4D17-830F-52837AE4726B}" type="sibTrans" cxnId="{129B4456-33EC-49BA-B6DA-3566596DF9FC}">
      <dgm:prSet/>
      <dgm:spPr/>
      <dgm:t>
        <a:bodyPr/>
        <a:lstStyle/>
        <a:p>
          <a:endParaRPr lang="en-US"/>
        </a:p>
      </dgm:t>
    </dgm:pt>
    <dgm:pt modelId="{370D2499-4DB3-4041-A4AE-EE4B290E39DC}">
      <dgm:prSet phldrT="[Text]" custT="1"/>
      <dgm:spPr/>
      <dgm:t>
        <a:bodyPr/>
        <a:lstStyle/>
        <a:p>
          <a:r>
            <a:rPr lang="en-US" sz="1100" dirty="0"/>
            <a:t>JD Geisler</a:t>
          </a:r>
          <a:br>
            <a:rPr lang="en-US" sz="1100" dirty="0"/>
          </a:br>
          <a:r>
            <a:rPr lang="en-US" sz="1100" dirty="0"/>
            <a:t>Fundraiser</a:t>
          </a:r>
        </a:p>
      </dgm:t>
    </dgm:pt>
    <dgm:pt modelId="{592607C1-EA41-444B-BE74-F0E4A485EC5A}" type="parTrans" cxnId="{BF4C0BC4-F549-499A-BC4E-E9E7BEC1060A}">
      <dgm:prSet/>
      <dgm:spPr/>
      <dgm:t>
        <a:bodyPr/>
        <a:lstStyle/>
        <a:p>
          <a:endParaRPr lang="en-US"/>
        </a:p>
      </dgm:t>
    </dgm:pt>
    <dgm:pt modelId="{A9B5328D-AA21-4BD8-A5C8-2D595A16B876}" type="sibTrans" cxnId="{BF4C0BC4-F549-499A-BC4E-E9E7BEC1060A}">
      <dgm:prSet/>
      <dgm:spPr/>
      <dgm:t>
        <a:bodyPr/>
        <a:lstStyle/>
        <a:p>
          <a:endParaRPr lang="en-US"/>
        </a:p>
      </dgm:t>
    </dgm:pt>
    <dgm:pt modelId="{D57CAD2D-C17A-48F2-8A65-EEA09343C47C}" type="asst">
      <dgm:prSet custT="1"/>
      <dgm:spPr/>
      <dgm:t>
        <a:bodyPr/>
        <a:lstStyle/>
        <a:p>
          <a:r>
            <a:rPr lang="en-US" sz="1200" dirty="0"/>
            <a:t>Jonathan Moore</a:t>
          </a:r>
          <a:br>
            <a:rPr lang="en-US" sz="1200" dirty="0"/>
          </a:br>
          <a:r>
            <a:rPr lang="en-US" sz="1200" dirty="0"/>
            <a:t>Treasurer</a:t>
          </a:r>
        </a:p>
      </dgm:t>
    </dgm:pt>
    <dgm:pt modelId="{A57556BD-AB28-4348-AB1E-315ED2C27723}" type="parTrans" cxnId="{D5B2DAD4-403A-4421-BC0E-C376D9E453D7}">
      <dgm:prSet/>
      <dgm:spPr/>
      <dgm:t>
        <a:bodyPr/>
        <a:lstStyle/>
        <a:p>
          <a:endParaRPr lang="en-US"/>
        </a:p>
      </dgm:t>
    </dgm:pt>
    <dgm:pt modelId="{5736215B-A029-4800-85EB-EEB88AA550F5}" type="sibTrans" cxnId="{D5B2DAD4-403A-4421-BC0E-C376D9E453D7}">
      <dgm:prSet/>
      <dgm:spPr/>
      <dgm:t>
        <a:bodyPr/>
        <a:lstStyle/>
        <a:p>
          <a:endParaRPr lang="en-US"/>
        </a:p>
      </dgm:t>
    </dgm:pt>
    <dgm:pt modelId="{1EDA3896-DD65-46DC-8800-3E24699F264A}">
      <dgm:prSet phldrT="[Text]" custT="1"/>
      <dgm:spPr/>
      <dgm:t>
        <a:bodyPr/>
        <a:lstStyle/>
        <a:p>
          <a:r>
            <a:rPr lang="en-US" sz="1100" dirty="0"/>
            <a:t>Phil Jones</a:t>
          </a:r>
        </a:p>
      </dgm:t>
    </dgm:pt>
    <dgm:pt modelId="{42E528BC-58DB-4A38-8A07-1F807425AE52}" type="parTrans" cxnId="{941DDFB4-F378-47B1-A33A-F8D916301801}">
      <dgm:prSet/>
      <dgm:spPr/>
      <dgm:t>
        <a:bodyPr/>
        <a:lstStyle/>
        <a:p>
          <a:endParaRPr lang="en-US"/>
        </a:p>
      </dgm:t>
    </dgm:pt>
    <dgm:pt modelId="{B472C62D-EDE1-4C74-AC39-8DCF5E5182F5}" type="sibTrans" cxnId="{941DDFB4-F378-47B1-A33A-F8D916301801}">
      <dgm:prSet/>
      <dgm:spPr/>
      <dgm:t>
        <a:bodyPr/>
        <a:lstStyle/>
        <a:p>
          <a:endParaRPr lang="en-US"/>
        </a:p>
      </dgm:t>
    </dgm:pt>
    <dgm:pt modelId="{FA32C529-2D9A-4BDA-AD2D-F8CB199EBEC6}">
      <dgm:prSet phldrT="[Text]" custT="1"/>
      <dgm:spPr/>
      <dgm:t>
        <a:bodyPr/>
        <a:lstStyle/>
        <a:p>
          <a:r>
            <a:rPr lang="en-US" sz="1100" dirty="0"/>
            <a:t>Morgan </a:t>
          </a:r>
          <a:r>
            <a:rPr lang="en-US" sz="1100" dirty="0" err="1"/>
            <a:t>Radners</a:t>
          </a:r>
          <a:endParaRPr lang="en-US" sz="1100" dirty="0"/>
        </a:p>
      </dgm:t>
    </dgm:pt>
    <dgm:pt modelId="{CC817F74-93DE-4379-B931-C55CBD0AD594}" type="parTrans" cxnId="{1DF1BCDE-4BC2-4656-8699-F272738BE69C}">
      <dgm:prSet/>
      <dgm:spPr/>
      <dgm:t>
        <a:bodyPr/>
        <a:lstStyle/>
        <a:p>
          <a:endParaRPr lang="en-US"/>
        </a:p>
      </dgm:t>
    </dgm:pt>
    <dgm:pt modelId="{CC867FAC-F2FD-4DC1-9BCF-D7DA703CDF8A}" type="sibTrans" cxnId="{1DF1BCDE-4BC2-4656-8699-F272738BE69C}">
      <dgm:prSet/>
      <dgm:spPr/>
      <dgm:t>
        <a:bodyPr/>
        <a:lstStyle/>
        <a:p>
          <a:endParaRPr lang="en-US"/>
        </a:p>
      </dgm:t>
    </dgm:pt>
    <dgm:pt modelId="{BE809DCD-C791-4D06-B74E-636465068ABF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5B10A0D-50A4-45E0-B784-92F43E7A3F32}" type="pres">
      <dgm:prSet presAssocID="{937C415E-111A-4844-87B8-FC4A1EB48C39}" presName="hierRoot1" presStyleCnt="0">
        <dgm:presLayoutVars>
          <dgm:hierBranch val="init"/>
        </dgm:presLayoutVars>
      </dgm:prSet>
      <dgm:spPr/>
    </dgm:pt>
    <dgm:pt modelId="{37FC2206-A618-4E90-ACAE-C4E918A1B16F}" type="pres">
      <dgm:prSet presAssocID="{937C415E-111A-4844-87B8-FC4A1EB48C39}" presName="rootComposite1" presStyleCnt="0"/>
      <dgm:spPr/>
    </dgm:pt>
    <dgm:pt modelId="{210654C6-C6FD-4D5D-8EDC-19777658F88C}" type="pres">
      <dgm:prSet presAssocID="{937C415E-111A-4844-87B8-FC4A1EB48C39}" presName="rootText1" presStyleLbl="node0" presStyleIdx="0" presStyleCnt="1" custScaleX="217658" custScaleY="133359">
        <dgm:presLayoutVars>
          <dgm:chPref val="3"/>
        </dgm:presLayoutVars>
      </dgm:prSet>
      <dgm:spPr/>
    </dgm:pt>
    <dgm:pt modelId="{1F04AAAD-3EAA-46B3-B6AB-61805743D8CA}" type="pres">
      <dgm:prSet presAssocID="{937C415E-111A-4844-87B8-FC4A1EB48C39}" presName="rootConnector1" presStyleLbl="node1" presStyleIdx="0" presStyleCnt="0"/>
      <dgm:spPr/>
    </dgm:pt>
    <dgm:pt modelId="{08ED2BFB-6A43-4F3B-9576-00189830A524}" type="pres">
      <dgm:prSet presAssocID="{937C415E-111A-4844-87B8-FC4A1EB48C39}" presName="hierChild2" presStyleCnt="0"/>
      <dgm:spPr/>
    </dgm:pt>
    <dgm:pt modelId="{BB34A7E7-C497-4B03-8D0C-254BEAADB6C3}" type="pres">
      <dgm:prSet presAssocID="{4A3DB0B8-C2BD-45BD-99E4-9F6C458529D9}" presName="Name37" presStyleLbl="parChTrans1D2" presStyleIdx="0" presStyleCnt="12"/>
      <dgm:spPr/>
    </dgm:pt>
    <dgm:pt modelId="{433FBD34-A565-47C5-BAA5-CC1073C6D079}" type="pres">
      <dgm:prSet presAssocID="{C9403584-7FB9-478B-B9D2-210DF4DA08AE}" presName="hierRoot2" presStyleCnt="0">
        <dgm:presLayoutVars>
          <dgm:hierBranch val="init"/>
        </dgm:presLayoutVars>
      </dgm:prSet>
      <dgm:spPr/>
    </dgm:pt>
    <dgm:pt modelId="{C971C635-49EC-4FE4-8B93-94B8223D5CD5}" type="pres">
      <dgm:prSet presAssocID="{C9403584-7FB9-478B-B9D2-210DF4DA08AE}" presName="rootComposite" presStyleCnt="0"/>
      <dgm:spPr/>
    </dgm:pt>
    <dgm:pt modelId="{89796D09-7A41-439A-B950-3566A95D057C}" type="pres">
      <dgm:prSet presAssocID="{C9403584-7FB9-478B-B9D2-210DF4DA08AE}" presName="rootText" presStyleLbl="node2" presStyleIdx="0" presStyleCnt="10" custScaleX="120909" custLinFactNeighborX="46591" custLinFactNeighborY="-7085">
        <dgm:presLayoutVars>
          <dgm:chPref val="3"/>
        </dgm:presLayoutVars>
      </dgm:prSet>
      <dgm:spPr/>
    </dgm:pt>
    <dgm:pt modelId="{21D30626-2C97-4A74-B808-4B3950FD0A08}" type="pres">
      <dgm:prSet presAssocID="{C9403584-7FB9-478B-B9D2-210DF4DA08AE}" presName="rootConnector" presStyleLbl="node2" presStyleIdx="0" presStyleCnt="10"/>
      <dgm:spPr/>
    </dgm:pt>
    <dgm:pt modelId="{63D43B15-5F1C-49DE-8325-FCD4F528C1A6}" type="pres">
      <dgm:prSet presAssocID="{C9403584-7FB9-478B-B9D2-210DF4DA08AE}" presName="hierChild4" presStyleCnt="0"/>
      <dgm:spPr/>
    </dgm:pt>
    <dgm:pt modelId="{67B0E31D-AD2A-442F-8314-8231228950A1}" type="pres">
      <dgm:prSet presAssocID="{6AF6BB63-8C4E-4426-9B80-92776AA644F7}" presName="Name37" presStyleLbl="parChTrans1D3" presStyleIdx="0" presStyleCnt="4"/>
      <dgm:spPr/>
    </dgm:pt>
    <dgm:pt modelId="{EB089E1F-A49E-4BB0-9F8D-76BFCCFDCA5A}" type="pres">
      <dgm:prSet presAssocID="{F975095D-2B7C-4069-A78C-0158D348AE74}" presName="hierRoot2" presStyleCnt="0">
        <dgm:presLayoutVars>
          <dgm:hierBranch val="init"/>
        </dgm:presLayoutVars>
      </dgm:prSet>
      <dgm:spPr/>
    </dgm:pt>
    <dgm:pt modelId="{111D6DE9-6BB6-4144-AE01-6A92FD160B59}" type="pres">
      <dgm:prSet presAssocID="{F975095D-2B7C-4069-A78C-0158D348AE74}" presName="rootComposite" presStyleCnt="0"/>
      <dgm:spPr/>
    </dgm:pt>
    <dgm:pt modelId="{5073D4C8-B172-4F5A-AB51-F150C1851A3A}" type="pres">
      <dgm:prSet presAssocID="{F975095D-2B7C-4069-A78C-0158D348AE74}" presName="rootText" presStyleLbl="node3" presStyleIdx="0" presStyleCnt="4" custLinFactNeighborY="19558">
        <dgm:presLayoutVars>
          <dgm:chPref val="3"/>
        </dgm:presLayoutVars>
      </dgm:prSet>
      <dgm:spPr/>
    </dgm:pt>
    <dgm:pt modelId="{B91186C3-0150-41B5-8DAA-8CE409EDEFA1}" type="pres">
      <dgm:prSet presAssocID="{F975095D-2B7C-4069-A78C-0158D348AE74}" presName="rootConnector" presStyleLbl="node3" presStyleIdx="0" presStyleCnt="4"/>
      <dgm:spPr/>
    </dgm:pt>
    <dgm:pt modelId="{C4391D87-BAF2-462F-A569-0BC899ADAFE3}" type="pres">
      <dgm:prSet presAssocID="{F975095D-2B7C-4069-A78C-0158D348AE74}" presName="hierChild4" presStyleCnt="0"/>
      <dgm:spPr/>
    </dgm:pt>
    <dgm:pt modelId="{7AEBFAE4-69AD-45EB-AEA6-468CF7C0D825}" type="pres">
      <dgm:prSet presAssocID="{F975095D-2B7C-4069-A78C-0158D348AE74}" presName="hierChild5" presStyleCnt="0"/>
      <dgm:spPr/>
    </dgm:pt>
    <dgm:pt modelId="{053A9827-C459-499B-9567-7A8B9F5AA25F}" type="pres">
      <dgm:prSet presAssocID="{DFB45CF1-D952-401E-B5C1-E039FC591E43}" presName="Name37" presStyleLbl="parChTrans1D3" presStyleIdx="1" presStyleCnt="4"/>
      <dgm:spPr/>
    </dgm:pt>
    <dgm:pt modelId="{297D7130-41D5-45C5-815F-A880A9FD7DD0}" type="pres">
      <dgm:prSet presAssocID="{3879E5E7-1665-4F21-8AA5-E230A74CBBA0}" presName="hierRoot2" presStyleCnt="0">
        <dgm:presLayoutVars>
          <dgm:hierBranch val="init"/>
        </dgm:presLayoutVars>
      </dgm:prSet>
      <dgm:spPr/>
    </dgm:pt>
    <dgm:pt modelId="{36B0DC8B-51DC-4D0D-BC8E-BB7789F00276}" type="pres">
      <dgm:prSet presAssocID="{3879E5E7-1665-4F21-8AA5-E230A74CBBA0}" presName="rootComposite" presStyleCnt="0"/>
      <dgm:spPr/>
    </dgm:pt>
    <dgm:pt modelId="{5623926D-EF8A-49D5-90DE-B440CD3EE583}" type="pres">
      <dgm:prSet presAssocID="{3879E5E7-1665-4F21-8AA5-E230A74CBBA0}" presName="rootText" presStyleLbl="node3" presStyleIdx="1" presStyleCnt="4" custScaleX="147265" custLinFactX="342436" custLinFactY="-26952" custLinFactNeighborX="400000" custLinFactNeighborY="-100000">
        <dgm:presLayoutVars>
          <dgm:chPref val="3"/>
        </dgm:presLayoutVars>
      </dgm:prSet>
      <dgm:spPr/>
    </dgm:pt>
    <dgm:pt modelId="{E90DC220-D0F4-4137-9376-14880634B50B}" type="pres">
      <dgm:prSet presAssocID="{3879E5E7-1665-4F21-8AA5-E230A74CBBA0}" presName="rootConnector" presStyleLbl="node3" presStyleIdx="1" presStyleCnt="4"/>
      <dgm:spPr/>
    </dgm:pt>
    <dgm:pt modelId="{0757ABAB-6C0A-40B6-8F02-52934216ADC8}" type="pres">
      <dgm:prSet presAssocID="{3879E5E7-1665-4F21-8AA5-E230A74CBBA0}" presName="hierChild4" presStyleCnt="0"/>
      <dgm:spPr/>
    </dgm:pt>
    <dgm:pt modelId="{9F132A0F-1101-48F9-B30F-A4625AB81B70}" type="pres">
      <dgm:prSet presAssocID="{3879E5E7-1665-4F21-8AA5-E230A74CBBA0}" presName="hierChild5" presStyleCnt="0"/>
      <dgm:spPr/>
    </dgm:pt>
    <dgm:pt modelId="{D95A0BDD-0B1B-4523-BB86-6CA79064C7F1}" type="pres">
      <dgm:prSet presAssocID="{C9403584-7FB9-478B-B9D2-210DF4DA08AE}" presName="hierChild5" presStyleCnt="0"/>
      <dgm:spPr/>
    </dgm:pt>
    <dgm:pt modelId="{42FF715B-FFF4-4C6F-84DB-86C740212CC0}" type="pres">
      <dgm:prSet presAssocID="{84F94A32-2413-46D4-97B0-2D6E48F643CD}" presName="Name37" presStyleLbl="parChTrans1D2" presStyleIdx="1" presStyleCnt="12"/>
      <dgm:spPr/>
    </dgm:pt>
    <dgm:pt modelId="{038E44E2-40CA-4189-8A4F-4EF11D026C38}" type="pres">
      <dgm:prSet presAssocID="{8B584BB1-7E80-42D9-ADE9-C21627C08FB5}" presName="hierRoot2" presStyleCnt="0">
        <dgm:presLayoutVars>
          <dgm:hierBranch val="init"/>
        </dgm:presLayoutVars>
      </dgm:prSet>
      <dgm:spPr/>
    </dgm:pt>
    <dgm:pt modelId="{B23A1DC0-F370-4AAC-BC4E-F22D9EB94896}" type="pres">
      <dgm:prSet presAssocID="{8B584BB1-7E80-42D9-ADE9-C21627C08FB5}" presName="rootComposite" presStyleCnt="0"/>
      <dgm:spPr/>
    </dgm:pt>
    <dgm:pt modelId="{91FC9B01-D1D7-4690-AC2E-50E39DDED88B}" type="pres">
      <dgm:prSet presAssocID="{8B584BB1-7E80-42D9-ADE9-C21627C08FB5}" presName="rootText" presStyleLbl="node2" presStyleIdx="1" presStyleCnt="10" custScaleX="123588" custLinFactY="64332" custLinFactNeighborX="23458" custLinFactNeighborY="100000">
        <dgm:presLayoutVars>
          <dgm:chPref val="3"/>
        </dgm:presLayoutVars>
      </dgm:prSet>
      <dgm:spPr/>
    </dgm:pt>
    <dgm:pt modelId="{DA66FB88-920B-47DA-A419-30D08A945684}" type="pres">
      <dgm:prSet presAssocID="{8B584BB1-7E80-42D9-ADE9-C21627C08FB5}" presName="rootConnector" presStyleLbl="node2" presStyleIdx="1" presStyleCnt="10"/>
      <dgm:spPr/>
    </dgm:pt>
    <dgm:pt modelId="{6F55B6CC-0D77-4F65-8943-111310329DEE}" type="pres">
      <dgm:prSet presAssocID="{8B584BB1-7E80-42D9-ADE9-C21627C08FB5}" presName="hierChild4" presStyleCnt="0"/>
      <dgm:spPr/>
    </dgm:pt>
    <dgm:pt modelId="{8B00DC05-1174-4B3E-AEDA-C904800F6835}" type="pres">
      <dgm:prSet presAssocID="{8B584BB1-7E80-42D9-ADE9-C21627C08FB5}" presName="hierChild5" presStyleCnt="0"/>
      <dgm:spPr/>
    </dgm:pt>
    <dgm:pt modelId="{A6C9D3D6-9DCC-442E-B9AB-B5EA30D6E5EB}" type="pres">
      <dgm:prSet presAssocID="{8BE15F60-AC23-42C2-B1B2-C05367E5646B}" presName="Name37" presStyleLbl="parChTrans1D2" presStyleIdx="2" presStyleCnt="12"/>
      <dgm:spPr/>
    </dgm:pt>
    <dgm:pt modelId="{33966EC2-6616-4A60-B935-C7D05ED6891D}" type="pres">
      <dgm:prSet presAssocID="{677867AE-D383-4741-A19C-212DA7B39248}" presName="hierRoot2" presStyleCnt="0">
        <dgm:presLayoutVars>
          <dgm:hierBranch val="init"/>
        </dgm:presLayoutVars>
      </dgm:prSet>
      <dgm:spPr/>
    </dgm:pt>
    <dgm:pt modelId="{ED400900-9E06-4805-AE88-90A4A95E42FD}" type="pres">
      <dgm:prSet presAssocID="{677867AE-D383-4741-A19C-212DA7B39248}" presName="rootComposite" presStyleCnt="0"/>
      <dgm:spPr/>
    </dgm:pt>
    <dgm:pt modelId="{5AFBDEEA-44F9-4D0A-B695-80C0193C9A5A}" type="pres">
      <dgm:prSet presAssocID="{677867AE-D383-4741-A19C-212DA7B39248}" presName="rootText" presStyleLbl="node2" presStyleIdx="2" presStyleCnt="10" custLinFactNeighborX="-95048" custLinFactNeighborY="-16381">
        <dgm:presLayoutVars>
          <dgm:chPref val="3"/>
        </dgm:presLayoutVars>
      </dgm:prSet>
      <dgm:spPr/>
    </dgm:pt>
    <dgm:pt modelId="{1AE042DB-F9DB-41D6-B36B-767F795400BE}" type="pres">
      <dgm:prSet presAssocID="{677867AE-D383-4741-A19C-212DA7B39248}" presName="rootConnector" presStyleLbl="node2" presStyleIdx="2" presStyleCnt="10"/>
      <dgm:spPr/>
    </dgm:pt>
    <dgm:pt modelId="{CF14CA37-86BD-4AF1-9A80-425AA349A95D}" type="pres">
      <dgm:prSet presAssocID="{677867AE-D383-4741-A19C-212DA7B39248}" presName="hierChild4" presStyleCnt="0"/>
      <dgm:spPr/>
    </dgm:pt>
    <dgm:pt modelId="{37F9B0D2-46BD-49E0-B1C8-B282C2956D87}" type="pres">
      <dgm:prSet presAssocID="{677867AE-D383-4741-A19C-212DA7B39248}" presName="hierChild5" presStyleCnt="0"/>
      <dgm:spPr/>
    </dgm:pt>
    <dgm:pt modelId="{7B37DF95-E484-4655-938F-CAE68494BDFD}" type="pres">
      <dgm:prSet presAssocID="{77A2F5FD-58D1-4D68-BCF2-D7F56AB792AB}" presName="Name37" presStyleLbl="parChTrans1D2" presStyleIdx="3" presStyleCnt="12"/>
      <dgm:spPr/>
    </dgm:pt>
    <dgm:pt modelId="{76371C25-AFD4-4F33-B421-EB0F14B8F43A}" type="pres">
      <dgm:prSet presAssocID="{FF099EF7-321E-45BF-AED6-CB0900C8341A}" presName="hierRoot2" presStyleCnt="0">
        <dgm:presLayoutVars>
          <dgm:hierBranch val="hang"/>
        </dgm:presLayoutVars>
      </dgm:prSet>
      <dgm:spPr/>
    </dgm:pt>
    <dgm:pt modelId="{36C1A4F3-50B6-4717-AC9B-326EAD388097}" type="pres">
      <dgm:prSet presAssocID="{FF099EF7-321E-45BF-AED6-CB0900C8341A}" presName="rootComposite" presStyleCnt="0"/>
      <dgm:spPr/>
    </dgm:pt>
    <dgm:pt modelId="{714D4D66-57CB-44E1-9470-6ECBE1235C2D}" type="pres">
      <dgm:prSet presAssocID="{FF099EF7-321E-45BF-AED6-CB0900C8341A}" presName="rootText" presStyleLbl="node2" presStyleIdx="3" presStyleCnt="10" custScaleX="158962" custScaleY="115504" custLinFactNeighborX="-65950" custLinFactNeighborY="264">
        <dgm:presLayoutVars>
          <dgm:chPref val="3"/>
        </dgm:presLayoutVars>
      </dgm:prSet>
      <dgm:spPr/>
    </dgm:pt>
    <dgm:pt modelId="{69DD91BF-AE08-4A50-85AD-0A6AF04AFB88}" type="pres">
      <dgm:prSet presAssocID="{FF099EF7-321E-45BF-AED6-CB0900C8341A}" presName="rootConnector" presStyleLbl="node2" presStyleIdx="3" presStyleCnt="10"/>
      <dgm:spPr/>
    </dgm:pt>
    <dgm:pt modelId="{F5067E9F-CDDD-484A-A776-F2C9CE15B596}" type="pres">
      <dgm:prSet presAssocID="{FF099EF7-321E-45BF-AED6-CB0900C8341A}" presName="hierChild4" presStyleCnt="0"/>
      <dgm:spPr/>
    </dgm:pt>
    <dgm:pt modelId="{43251E26-84D2-4E84-91B5-0E3E0940FCE5}" type="pres">
      <dgm:prSet presAssocID="{A4301767-6FE0-4520-89AA-3BB66179DCC0}" presName="Name48" presStyleLbl="parChTrans1D3" presStyleIdx="2" presStyleCnt="4"/>
      <dgm:spPr/>
    </dgm:pt>
    <dgm:pt modelId="{328D36DC-FF62-4F19-9B07-371349769EAD}" type="pres">
      <dgm:prSet presAssocID="{F10AC940-870C-4757-A8D9-3972B8F3EFB5}" presName="hierRoot2" presStyleCnt="0">
        <dgm:presLayoutVars>
          <dgm:hierBranch val="hang"/>
        </dgm:presLayoutVars>
      </dgm:prSet>
      <dgm:spPr/>
    </dgm:pt>
    <dgm:pt modelId="{25E39F68-C433-431F-8421-68571D82CAB6}" type="pres">
      <dgm:prSet presAssocID="{F10AC940-870C-4757-A8D9-3972B8F3EFB5}" presName="rootComposite" presStyleCnt="0"/>
      <dgm:spPr/>
    </dgm:pt>
    <dgm:pt modelId="{5154DB36-55DC-4AA6-A54A-6C17B9C5311E}" type="pres">
      <dgm:prSet presAssocID="{F10AC940-870C-4757-A8D9-3972B8F3EFB5}" presName="rootText" presStyleLbl="node3" presStyleIdx="2" presStyleCnt="4" custScaleX="121106" custLinFactNeighborX="-29180" custLinFactNeighborY="22332">
        <dgm:presLayoutVars>
          <dgm:chPref val="3"/>
        </dgm:presLayoutVars>
      </dgm:prSet>
      <dgm:spPr/>
    </dgm:pt>
    <dgm:pt modelId="{61196DAE-D4C7-4166-95F3-79A3D50A04B5}" type="pres">
      <dgm:prSet presAssocID="{F10AC940-870C-4757-A8D9-3972B8F3EFB5}" presName="rootConnector" presStyleLbl="node3" presStyleIdx="2" presStyleCnt="4"/>
      <dgm:spPr/>
    </dgm:pt>
    <dgm:pt modelId="{4ACC4852-B9B2-4AC3-B886-4AED6964347A}" type="pres">
      <dgm:prSet presAssocID="{F10AC940-870C-4757-A8D9-3972B8F3EFB5}" presName="hierChild4" presStyleCnt="0"/>
      <dgm:spPr/>
    </dgm:pt>
    <dgm:pt modelId="{EFF98BEA-DC01-4D5F-9560-4604E9AE8BE1}" type="pres">
      <dgm:prSet presAssocID="{F10AC940-870C-4757-A8D9-3972B8F3EFB5}" presName="hierChild5" presStyleCnt="0"/>
      <dgm:spPr/>
    </dgm:pt>
    <dgm:pt modelId="{8D6D9E8D-D9DD-4303-8C74-4E298457F1EE}" type="pres">
      <dgm:prSet presAssocID="{FF099EF7-321E-45BF-AED6-CB0900C8341A}" presName="hierChild5" presStyleCnt="0"/>
      <dgm:spPr/>
    </dgm:pt>
    <dgm:pt modelId="{BD96652F-2665-47BF-BB3E-E2EC355D9CE1}" type="pres">
      <dgm:prSet presAssocID="{9C69C267-C2CE-4680-BA9C-7D9CFB04DA07}" presName="Name37" presStyleLbl="parChTrans1D2" presStyleIdx="4" presStyleCnt="12"/>
      <dgm:spPr/>
    </dgm:pt>
    <dgm:pt modelId="{F47D0865-5A91-4C41-B14F-701835B28590}" type="pres">
      <dgm:prSet presAssocID="{BD7BF20F-CF90-4343-9B85-CDA889B3002C}" presName="hierRoot2" presStyleCnt="0">
        <dgm:presLayoutVars>
          <dgm:hierBranch val="init"/>
        </dgm:presLayoutVars>
      </dgm:prSet>
      <dgm:spPr/>
    </dgm:pt>
    <dgm:pt modelId="{10210A00-EB79-4479-8D8D-B0B4F4B812BE}" type="pres">
      <dgm:prSet presAssocID="{BD7BF20F-CF90-4343-9B85-CDA889B3002C}" presName="rootComposite" presStyleCnt="0"/>
      <dgm:spPr/>
    </dgm:pt>
    <dgm:pt modelId="{3BEB44FF-3B5E-42FC-BDCC-734D7F6A2274}" type="pres">
      <dgm:prSet presAssocID="{BD7BF20F-CF90-4343-9B85-CDA889B3002C}" presName="rootText" presStyleLbl="node2" presStyleIdx="4" presStyleCnt="10" custScaleX="129499" custScaleY="102400" custLinFactNeighborX="-71554" custLinFactNeighborY="262">
        <dgm:presLayoutVars>
          <dgm:chPref val="3"/>
        </dgm:presLayoutVars>
      </dgm:prSet>
      <dgm:spPr/>
    </dgm:pt>
    <dgm:pt modelId="{E150E4B6-B9A5-4BAC-BBFC-61EB6361091E}" type="pres">
      <dgm:prSet presAssocID="{BD7BF20F-CF90-4343-9B85-CDA889B3002C}" presName="rootConnector" presStyleLbl="node2" presStyleIdx="4" presStyleCnt="10"/>
      <dgm:spPr/>
    </dgm:pt>
    <dgm:pt modelId="{BB2C8C54-396C-447D-8847-B155D85552CB}" type="pres">
      <dgm:prSet presAssocID="{BD7BF20F-CF90-4343-9B85-CDA889B3002C}" presName="hierChild4" presStyleCnt="0"/>
      <dgm:spPr/>
    </dgm:pt>
    <dgm:pt modelId="{17E47251-7D03-402D-BE63-824639AB0472}" type="pres">
      <dgm:prSet presAssocID="{BD7BF20F-CF90-4343-9B85-CDA889B3002C}" presName="hierChild5" presStyleCnt="0"/>
      <dgm:spPr/>
    </dgm:pt>
    <dgm:pt modelId="{E2724612-ED04-4025-A371-073862EB38CF}" type="pres">
      <dgm:prSet presAssocID="{42E528BC-58DB-4A38-8A07-1F807425AE52}" presName="Name37" presStyleLbl="parChTrans1D2" presStyleIdx="5" presStyleCnt="12"/>
      <dgm:spPr/>
    </dgm:pt>
    <dgm:pt modelId="{4ABD2CA8-082A-42D4-83E4-5813F163FDE5}" type="pres">
      <dgm:prSet presAssocID="{1EDA3896-DD65-46DC-8800-3E24699F264A}" presName="hierRoot2" presStyleCnt="0">
        <dgm:presLayoutVars>
          <dgm:hierBranch val="init"/>
        </dgm:presLayoutVars>
      </dgm:prSet>
      <dgm:spPr/>
    </dgm:pt>
    <dgm:pt modelId="{079B5287-E4CF-47A0-8D85-350452EC31A3}" type="pres">
      <dgm:prSet presAssocID="{1EDA3896-DD65-46DC-8800-3E24699F264A}" presName="rootComposite" presStyleCnt="0"/>
      <dgm:spPr/>
    </dgm:pt>
    <dgm:pt modelId="{8282A67A-FA0C-4660-9E02-73D051C093DC}" type="pres">
      <dgm:prSet presAssocID="{1EDA3896-DD65-46DC-8800-3E24699F264A}" presName="rootText" presStyleLbl="node2" presStyleIdx="5" presStyleCnt="10" custLinFactNeighborX="-41975" custLinFactNeighborY="8686">
        <dgm:presLayoutVars>
          <dgm:chPref val="3"/>
        </dgm:presLayoutVars>
      </dgm:prSet>
      <dgm:spPr/>
    </dgm:pt>
    <dgm:pt modelId="{D6477A8C-AE06-4A7B-8778-87D249EB62B9}" type="pres">
      <dgm:prSet presAssocID="{1EDA3896-DD65-46DC-8800-3E24699F264A}" presName="rootConnector" presStyleLbl="node2" presStyleIdx="5" presStyleCnt="10"/>
      <dgm:spPr/>
    </dgm:pt>
    <dgm:pt modelId="{234E3F0A-5FC7-4A5B-92E9-B5CFFC69CB06}" type="pres">
      <dgm:prSet presAssocID="{1EDA3896-DD65-46DC-8800-3E24699F264A}" presName="hierChild4" presStyleCnt="0"/>
      <dgm:spPr/>
    </dgm:pt>
    <dgm:pt modelId="{41B7FBD3-EFA3-465C-A3B4-92FE99395CEB}" type="pres">
      <dgm:prSet presAssocID="{1EDA3896-DD65-46DC-8800-3E24699F264A}" presName="hierChild5" presStyleCnt="0"/>
      <dgm:spPr/>
    </dgm:pt>
    <dgm:pt modelId="{F3EFCF30-CE42-438E-983B-4C3ED2C7E727}" type="pres">
      <dgm:prSet presAssocID="{CC817F74-93DE-4379-B931-C55CBD0AD594}" presName="Name37" presStyleLbl="parChTrans1D2" presStyleIdx="6" presStyleCnt="12"/>
      <dgm:spPr/>
    </dgm:pt>
    <dgm:pt modelId="{C3FBA69B-5F91-48FC-8587-B90181D253EF}" type="pres">
      <dgm:prSet presAssocID="{FA32C529-2D9A-4BDA-AD2D-F8CB199EBEC6}" presName="hierRoot2" presStyleCnt="0">
        <dgm:presLayoutVars>
          <dgm:hierBranch val="init"/>
        </dgm:presLayoutVars>
      </dgm:prSet>
      <dgm:spPr/>
    </dgm:pt>
    <dgm:pt modelId="{63134064-4539-43C7-ACEB-4B828714B154}" type="pres">
      <dgm:prSet presAssocID="{FA32C529-2D9A-4BDA-AD2D-F8CB199EBEC6}" presName="rootComposite" presStyleCnt="0"/>
      <dgm:spPr/>
    </dgm:pt>
    <dgm:pt modelId="{004889A1-385B-4B0C-96B9-6AC1A2C6E835}" type="pres">
      <dgm:prSet presAssocID="{FA32C529-2D9A-4BDA-AD2D-F8CB199EBEC6}" presName="rootText" presStyleLbl="node2" presStyleIdx="6" presStyleCnt="10" custLinFactNeighborX="-29462" custLinFactNeighborY="12976">
        <dgm:presLayoutVars>
          <dgm:chPref val="3"/>
        </dgm:presLayoutVars>
      </dgm:prSet>
      <dgm:spPr/>
    </dgm:pt>
    <dgm:pt modelId="{B7B47BD8-6CB4-4DCA-8B85-548057F82DEF}" type="pres">
      <dgm:prSet presAssocID="{FA32C529-2D9A-4BDA-AD2D-F8CB199EBEC6}" presName="rootConnector" presStyleLbl="node2" presStyleIdx="6" presStyleCnt="10"/>
      <dgm:spPr/>
    </dgm:pt>
    <dgm:pt modelId="{B991D0C3-D42E-4E4E-83A6-532EA0BE65E1}" type="pres">
      <dgm:prSet presAssocID="{FA32C529-2D9A-4BDA-AD2D-F8CB199EBEC6}" presName="hierChild4" presStyleCnt="0"/>
      <dgm:spPr/>
    </dgm:pt>
    <dgm:pt modelId="{09BC5F03-78F7-41DA-9C3A-6575528A134D}" type="pres">
      <dgm:prSet presAssocID="{FA32C529-2D9A-4BDA-AD2D-F8CB199EBEC6}" presName="hierChild5" presStyleCnt="0"/>
      <dgm:spPr/>
    </dgm:pt>
    <dgm:pt modelId="{98C2F332-944C-4E18-B2F6-477E48AACA8A}" type="pres">
      <dgm:prSet presAssocID="{6498817C-9826-4FBA-BCEC-41614DC91838}" presName="Name37" presStyleLbl="parChTrans1D2" presStyleIdx="7" presStyleCnt="12"/>
      <dgm:spPr/>
    </dgm:pt>
    <dgm:pt modelId="{1E264C80-A66B-4712-93FE-7B56CCA56991}" type="pres">
      <dgm:prSet presAssocID="{A23E3DD3-84C7-4F1A-A7EB-38BFC37D2455}" presName="hierRoot2" presStyleCnt="0">
        <dgm:presLayoutVars>
          <dgm:hierBranch/>
        </dgm:presLayoutVars>
      </dgm:prSet>
      <dgm:spPr/>
    </dgm:pt>
    <dgm:pt modelId="{F9670B42-9B5D-489A-B619-F4C093577FA6}" type="pres">
      <dgm:prSet presAssocID="{A23E3DD3-84C7-4F1A-A7EB-38BFC37D2455}" presName="rootComposite" presStyleCnt="0"/>
      <dgm:spPr/>
    </dgm:pt>
    <dgm:pt modelId="{656D84FE-6DC9-4D63-AC76-2776179517B6}" type="pres">
      <dgm:prSet presAssocID="{A23E3DD3-84C7-4F1A-A7EB-38BFC37D2455}" presName="rootText" presStyleLbl="node2" presStyleIdx="7" presStyleCnt="10" custScaleX="118640" custLinFactNeighborX="-22401" custLinFactNeighborY="14361">
        <dgm:presLayoutVars>
          <dgm:chPref val="3"/>
        </dgm:presLayoutVars>
      </dgm:prSet>
      <dgm:spPr/>
    </dgm:pt>
    <dgm:pt modelId="{BB2208F1-49D2-4C2F-ABFD-B1FDB3878691}" type="pres">
      <dgm:prSet presAssocID="{A23E3DD3-84C7-4F1A-A7EB-38BFC37D2455}" presName="rootConnector" presStyleLbl="node2" presStyleIdx="7" presStyleCnt="10"/>
      <dgm:spPr/>
    </dgm:pt>
    <dgm:pt modelId="{62DCF4A7-AA59-44E6-BCAE-7803230413D9}" type="pres">
      <dgm:prSet presAssocID="{A23E3DD3-84C7-4F1A-A7EB-38BFC37D2455}" presName="hierChild4" presStyleCnt="0"/>
      <dgm:spPr/>
    </dgm:pt>
    <dgm:pt modelId="{514DC9E2-1D62-43F6-92CB-2E72EBCFD703}" type="pres">
      <dgm:prSet presAssocID="{96D25316-5A8D-4623-9CFB-5D28C213D515}" presName="Name35" presStyleLbl="parChTrans1D3" presStyleIdx="3" presStyleCnt="4"/>
      <dgm:spPr/>
    </dgm:pt>
    <dgm:pt modelId="{094C8935-501E-49FA-81EB-46CBA898FFD4}" type="pres">
      <dgm:prSet presAssocID="{336A4139-4C88-47B3-B0B5-F8DE279C9FE8}" presName="hierRoot2" presStyleCnt="0">
        <dgm:presLayoutVars>
          <dgm:hierBranch/>
        </dgm:presLayoutVars>
      </dgm:prSet>
      <dgm:spPr/>
    </dgm:pt>
    <dgm:pt modelId="{F6E23B84-B0FC-483C-ADED-51DD44081F25}" type="pres">
      <dgm:prSet presAssocID="{336A4139-4C88-47B3-B0B5-F8DE279C9FE8}" presName="rootComposite" presStyleCnt="0"/>
      <dgm:spPr/>
    </dgm:pt>
    <dgm:pt modelId="{ED4622E0-47E6-4869-A152-11C15873BC5A}" type="pres">
      <dgm:prSet presAssocID="{336A4139-4C88-47B3-B0B5-F8DE279C9FE8}" presName="rootText" presStyleLbl="node3" presStyleIdx="3" presStyleCnt="4" custLinFactX="-125177" custLinFactNeighborX="-200000" custLinFactNeighborY="18677">
        <dgm:presLayoutVars>
          <dgm:chPref val="3"/>
        </dgm:presLayoutVars>
      </dgm:prSet>
      <dgm:spPr/>
    </dgm:pt>
    <dgm:pt modelId="{F0122620-D69D-4AF3-9B28-46C51F08F58F}" type="pres">
      <dgm:prSet presAssocID="{336A4139-4C88-47B3-B0B5-F8DE279C9FE8}" presName="rootConnector" presStyleLbl="node3" presStyleIdx="3" presStyleCnt="4"/>
      <dgm:spPr/>
    </dgm:pt>
    <dgm:pt modelId="{3F4E07C4-9697-4CAC-A647-90DCAE4E3BED}" type="pres">
      <dgm:prSet presAssocID="{336A4139-4C88-47B3-B0B5-F8DE279C9FE8}" presName="hierChild4" presStyleCnt="0"/>
      <dgm:spPr/>
    </dgm:pt>
    <dgm:pt modelId="{FB909868-049D-4BB6-A1D1-0ED69B7399AC}" type="pres">
      <dgm:prSet presAssocID="{336A4139-4C88-47B3-B0B5-F8DE279C9FE8}" presName="hierChild5" presStyleCnt="0"/>
      <dgm:spPr/>
    </dgm:pt>
    <dgm:pt modelId="{5E42FBEB-1499-43B9-AE16-12C50BAD8CBB}" type="pres">
      <dgm:prSet presAssocID="{A23E3DD3-84C7-4F1A-A7EB-38BFC37D2455}" presName="hierChild5" presStyleCnt="0"/>
      <dgm:spPr/>
    </dgm:pt>
    <dgm:pt modelId="{B5761637-108C-469E-90A3-E9EA65D6AE06}" type="pres">
      <dgm:prSet presAssocID="{1E5F3A5E-EDE6-43E1-BD4D-F315376BC0AC}" presName="Name37" presStyleLbl="parChTrans1D2" presStyleIdx="8" presStyleCnt="12"/>
      <dgm:spPr/>
    </dgm:pt>
    <dgm:pt modelId="{A44AFAB8-AE4B-4F60-8397-79FB2B442E5D}" type="pres">
      <dgm:prSet presAssocID="{4AFCF44D-86DE-4C5E-AE94-1A070AF4AD4A}" presName="hierRoot2" presStyleCnt="0">
        <dgm:presLayoutVars>
          <dgm:hierBranch val="init"/>
        </dgm:presLayoutVars>
      </dgm:prSet>
      <dgm:spPr/>
    </dgm:pt>
    <dgm:pt modelId="{B46F9377-34C1-4BBA-B666-12EB746DDE62}" type="pres">
      <dgm:prSet presAssocID="{4AFCF44D-86DE-4C5E-AE94-1A070AF4AD4A}" presName="rootComposite" presStyleCnt="0"/>
      <dgm:spPr/>
    </dgm:pt>
    <dgm:pt modelId="{048BCF34-B393-4D8B-8FFC-99401EEA9ABA}" type="pres">
      <dgm:prSet presAssocID="{4AFCF44D-86DE-4C5E-AE94-1A070AF4AD4A}" presName="rootText" presStyleLbl="node2" presStyleIdx="8" presStyleCnt="10" custScaleX="66233" custLinFactNeighborX="-13532" custLinFactNeighborY="12977">
        <dgm:presLayoutVars>
          <dgm:chPref val="3"/>
        </dgm:presLayoutVars>
      </dgm:prSet>
      <dgm:spPr/>
    </dgm:pt>
    <dgm:pt modelId="{9B3B331B-B8DD-4CE0-B564-8E5B0B43F2C9}" type="pres">
      <dgm:prSet presAssocID="{4AFCF44D-86DE-4C5E-AE94-1A070AF4AD4A}" presName="rootConnector" presStyleLbl="node2" presStyleIdx="8" presStyleCnt="10"/>
      <dgm:spPr/>
    </dgm:pt>
    <dgm:pt modelId="{D45E3B9E-F644-4053-827F-F3A4A06BD458}" type="pres">
      <dgm:prSet presAssocID="{4AFCF44D-86DE-4C5E-AE94-1A070AF4AD4A}" presName="hierChild4" presStyleCnt="0"/>
      <dgm:spPr/>
    </dgm:pt>
    <dgm:pt modelId="{B87BAB66-6A07-44AE-A15E-62019D0FBAAF}" type="pres">
      <dgm:prSet presAssocID="{4AFCF44D-86DE-4C5E-AE94-1A070AF4AD4A}" presName="hierChild5" presStyleCnt="0"/>
      <dgm:spPr/>
    </dgm:pt>
    <dgm:pt modelId="{7A9AC337-3CB7-4AF7-83DC-219A3EDD5D9A}" type="pres">
      <dgm:prSet presAssocID="{592607C1-EA41-444B-BE74-F0E4A485EC5A}" presName="Name37" presStyleLbl="parChTrans1D2" presStyleIdx="9" presStyleCnt="12"/>
      <dgm:spPr/>
    </dgm:pt>
    <dgm:pt modelId="{E38E7440-2E66-49BA-B9F8-13B8B0737324}" type="pres">
      <dgm:prSet presAssocID="{370D2499-4DB3-4041-A4AE-EE4B290E39DC}" presName="hierRoot2" presStyleCnt="0">
        <dgm:presLayoutVars>
          <dgm:hierBranch val="init"/>
        </dgm:presLayoutVars>
      </dgm:prSet>
      <dgm:spPr/>
    </dgm:pt>
    <dgm:pt modelId="{7ACBAD36-507E-4A78-9636-507429AF83BA}" type="pres">
      <dgm:prSet presAssocID="{370D2499-4DB3-4041-A4AE-EE4B290E39DC}" presName="rootComposite" presStyleCnt="0"/>
      <dgm:spPr/>
    </dgm:pt>
    <dgm:pt modelId="{6DAB1B20-123B-4655-BE60-4AAA1090FB04}" type="pres">
      <dgm:prSet presAssocID="{370D2499-4DB3-4041-A4AE-EE4B290E39DC}" presName="rootText" presStyleLbl="node2" presStyleIdx="9" presStyleCnt="10" custScaleX="125196" custLinFactNeighborX="-9774" custLinFactNeighborY="288">
        <dgm:presLayoutVars>
          <dgm:chPref val="3"/>
        </dgm:presLayoutVars>
      </dgm:prSet>
      <dgm:spPr/>
    </dgm:pt>
    <dgm:pt modelId="{A907BBAB-0BAC-47B1-B9A3-D9675629B4C3}" type="pres">
      <dgm:prSet presAssocID="{370D2499-4DB3-4041-A4AE-EE4B290E39DC}" presName="rootConnector" presStyleLbl="node2" presStyleIdx="9" presStyleCnt="10"/>
      <dgm:spPr/>
    </dgm:pt>
    <dgm:pt modelId="{F90225BD-762C-475D-888B-BAAE2ADA81D0}" type="pres">
      <dgm:prSet presAssocID="{370D2499-4DB3-4041-A4AE-EE4B290E39DC}" presName="hierChild4" presStyleCnt="0"/>
      <dgm:spPr/>
    </dgm:pt>
    <dgm:pt modelId="{A22D6B8F-C917-41E4-BCAD-ED1CCA5B2D92}" type="pres">
      <dgm:prSet presAssocID="{370D2499-4DB3-4041-A4AE-EE4B290E39DC}" presName="hierChild5" presStyleCnt="0"/>
      <dgm:spPr/>
    </dgm:pt>
    <dgm:pt modelId="{D0B305AB-3478-4EB4-B069-C101CA983567}" type="pres">
      <dgm:prSet presAssocID="{937C415E-111A-4844-87B8-FC4A1EB48C39}" presName="hierChild3" presStyleCnt="0"/>
      <dgm:spPr/>
    </dgm:pt>
    <dgm:pt modelId="{70222E0D-8E64-4C79-97CD-BFBE9454F5EB}" type="pres">
      <dgm:prSet presAssocID="{03338164-2987-4361-9BEB-F663027DF0F6}" presName="Name111" presStyleLbl="parChTrans1D2" presStyleIdx="10" presStyleCnt="12"/>
      <dgm:spPr/>
    </dgm:pt>
    <dgm:pt modelId="{34A97C6B-F6F2-4586-9623-267F83E594A4}" type="pres">
      <dgm:prSet presAssocID="{44EE301A-5342-44B9-A4F6-A9AE3E1D95DE}" presName="hierRoot3" presStyleCnt="0">
        <dgm:presLayoutVars>
          <dgm:hierBranch val="init"/>
        </dgm:presLayoutVars>
      </dgm:prSet>
      <dgm:spPr/>
    </dgm:pt>
    <dgm:pt modelId="{5DE3384C-8514-4960-AD27-FAB37212A2A8}" type="pres">
      <dgm:prSet presAssocID="{44EE301A-5342-44B9-A4F6-A9AE3E1D95DE}" presName="rootComposite3" presStyleCnt="0"/>
      <dgm:spPr/>
    </dgm:pt>
    <dgm:pt modelId="{B4ADA4B4-88D1-4E91-B697-99A2AB754C01}" type="pres">
      <dgm:prSet presAssocID="{44EE301A-5342-44B9-A4F6-A9AE3E1D95DE}" presName="rootText3" presStyleLbl="asst1" presStyleIdx="0" presStyleCnt="2">
        <dgm:presLayoutVars>
          <dgm:chPref val="3"/>
        </dgm:presLayoutVars>
      </dgm:prSet>
      <dgm:spPr/>
    </dgm:pt>
    <dgm:pt modelId="{8BCF89A1-BDAE-40D7-8180-F80A9607842D}" type="pres">
      <dgm:prSet presAssocID="{44EE301A-5342-44B9-A4F6-A9AE3E1D95DE}" presName="rootConnector3" presStyleLbl="asst1" presStyleIdx="0" presStyleCnt="2"/>
      <dgm:spPr/>
    </dgm:pt>
    <dgm:pt modelId="{83223CD2-2175-4656-A1EC-2ECE19DE96E2}" type="pres">
      <dgm:prSet presAssocID="{44EE301A-5342-44B9-A4F6-A9AE3E1D95DE}" presName="hierChild6" presStyleCnt="0"/>
      <dgm:spPr/>
    </dgm:pt>
    <dgm:pt modelId="{6DE0AE6B-F4F6-41E7-9635-90DEFE7F62A7}" type="pres">
      <dgm:prSet presAssocID="{44EE301A-5342-44B9-A4F6-A9AE3E1D95DE}" presName="hierChild7" presStyleCnt="0"/>
      <dgm:spPr/>
    </dgm:pt>
    <dgm:pt modelId="{A322F52F-0059-49BD-BFB4-A67BC8AC69B3}" type="pres">
      <dgm:prSet presAssocID="{A57556BD-AB28-4348-AB1E-315ED2C27723}" presName="Name111" presStyleLbl="parChTrans1D2" presStyleIdx="11" presStyleCnt="12"/>
      <dgm:spPr/>
    </dgm:pt>
    <dgm:pt modelId="{9C14AD0D-362C-4295-B02C-B1CC9EAFE7D4}" type="pres">
      <dgm:prSet presAssocID="{D57CAD2D-C17A-48F2-8A65-EEA09343C47C}" presName="hierRoot3" presStyleCnt="0">
        <dgm:presLayoutVars>
          <dgm:hierBranch val="init"/>
        </dgm:presLayoutVars>
      </dgm:prSet>
      <dgm:spPr/>
    </dgm:pt>
    <dgm:pt modelId="{0BA1E3B6-2435-4DBE-962D-DEEAD0D000B0}" type="pres">
      <dgm:prSet presAssocID="{D57CAD2D-C17A-48F2-8A65-EEA09343C47C}" presName="rootComposite3" presStyleCnt="0"/>
      <dgm:spPr/>
    </dgm:pt>
    <dgm:pt modelId="{4A20B82B-68C7-4BC4-B89C-B01B0315C09A}" type="pres">
      <dgm:prSet presAssocID="{D57CAD2D-C17A-48F2-8A65-EEA09343C47C}" presName="rootText3" presStyleLbl="asst1" presStyleIdx="1" presStyleCnt="2" custScaleX="179893">
        <dgm:presLayoutVars>
          <dgm:chPref val="3"/>
        </dgm:presLayoutVars>
      </dgm:prSet>
      <dgm:spPr/>
    </dgm:pt>
    <dgm:pt modelId="{3E97B0D3-C502-444A-A715-18098153EA39}" type="pres">
      <dgm:prSet presAssocID="{D57CAD2D-C17A-48F2-8A65-EEA09343C47C}" presName="rootConnector3" presStyleLbl="asst1" presStyleIdx="1" presStyleCnt="2"/>
      <dgm:spPr/>
    </dgm:pt>
    <dgm:pt modelId="{BBAF8EEA-585B-4E80-A288-9F24D784551D}" type="pres">
      <dgm:prSet presAssocID="{D57CAD2D-C17A-48F2-8A65-EEA09343C47C}" presName="hierChild6" presStyleCnt="0"/>
      <dgm:spPr/>
    </dgm:pt>
    <dgm:pt modelId="{0D0DB8B3-85E2-4A75-BA68-8490D3FA552D}" type="pres">
      <dgm:prSet presAssocID="{D57CAD2D-C17A-48F2-8A65-EEA09343C47C}" presName="hierChild7" presStyleCnt="0"/>
      <dgm:spPr/>
    </dgm:pt>
  </dgm:ptLst>
  <dgm:cxnLst>
    <dgm:cxn modelId="{7F62BB08-0A41-4920-A25C-215870FDF079}" type="presOf" srcId="{C9403584-7FB9-478B-B9D2-210DF4DA08AE}" destId="{21D30626-2C97-4A74-B808-4B3950FD0A08}" srcOrd="1" destOrd="0" presId="urn:microsoft.com/office/officeart/2005/8/layout/orgChart1"/>
    <dgm:cxn modelId="{8990BD08-9366-4278-8DB8-97FADD3A56F7}" type="presOf" srcId="{A57556BD-AB28-4348-AB1E-315ED2C27723}" destId="{A322F52F-0059-49BD-BFB4-A67BC8AC69B3}" srcOrd="0" destOrd="0" presId="urn:microsoft.com/office/officeart/2005/8/layout/orgChart1"/>
    <dgm:cxn modelId="{22855111-E1DD-435D-9975-2C67E0D68646}" type="presOf" srcId="{4AFCF44D-86DE-4C5E-AE94-1A070AF4AD4A}" destId="{048BCF34-B393-4D8B-8FFC-99401EEA9ABA}" srcOrd="0" destOrd="0" presId="urn:microsoft.com/office/officeart/2005/8/layout/orgChart1"/>
    <dgm:cxn modelId="{F8DDDE17-7118-46CE-AC92-CEDABED1A193}" type="presOf" srcId="{6AF6BB63-8C4E-4426-9B80-92776AA644F7}" destId="{67B0E31D-AD2A-442F-8314-8231228950A1}" srcOrd="0" destOrd="0" presId="urn:microsoft.com/office/officeart/2005/8/layout/orgChart1"/>
    <dgm:cxn modelId="{C6A6441A-8184-4766-BB6D-0956153EB786}" type="presOf" srcId="{370D2499-4DB3-4041-A4AE-EE4B290E39DC}" destId="{6DAB1B20-123B-4655-BE60-4AAA1090FB04}" srcOrd="0" destOrd="0" presId="urn:microsoft.com/office/officeart/2005/8/layout/orgChart1"/>
    <dgm:cxn modelId="{E2E0051F-3070-4FBB-B22C-7BAD8C8F2A1B}" type="presOf" srcId="{F975095D-2B7C-4069-A78C-0158D348AE74}" destId="{5073D4C8-B172-4F5A-AB51-F150C1851A3A}" srcOrd="0" destOrd="0" presId="urn:microsoft.com/office/officeart/2005/8/layout/orgChart1"/>
    <dgm:cxn modelId="{F77A4121-06B4-49C8-BC99-5ADCF97FE908}" type="presOf" srcId="{8B584BB1-7E80-42D9-ADE9-C21627C08FB5}" destId="{91FC9B01-D1D7-4690-AC2E-50E39DDED88B}" srcOrd="0" destOrd="0" presId="urn:microsoft.com/office/officeart/2005/8/layout/orgChart1"/>
    <dgm:cxn modelId="{52BE1922-3F11-4177-996B-6A8B61EAE172}" type="presOf" srcId="{336A4139-4C88-47B3-B0B5-F8DE279C9FE8}" destId="{F0122620-D69D-4AF3-9B28-46C51F08F58F}" srcOrd="1" destOrd="0" presId="urn:microsoft.com/office/officeart/2005/8/layout/orgChart1"/>
    <dgm:cxn modelId="{04A70B23-C126-4771-9096-5FDB892EEC2C}" type="presOf" srcId="{77A2F5FD-58D1-4D68-BCF2-D7F56AB792AB}" destId="{7B37DF95-E484-4655-938F-CAE68494BDFD}" srcOrd="0" destOrd="0" presId="urn:microsoft.com/office/officeart/2005/8/layout/orgChart1"/>
    <dgm:cxn modelId="{971FB626-4758-41A1-A85C-DE4693D5E06A}" type="presOf" srcId="{FA32C529-2D9A-4BDA-AD2D-F8CB199EBEC6}" destId="{004889A1-385B-4B0C-96B9-6AC1A2C6E835}" srcOrd="0" destOrd="0" presId="urn:microsoft.com/office/officeart/2005/8/layout/orgChart1"/>
    <dgm:cxn modelId="{CE519929-AD71-4520-A607-583CD5B1D36F}" type="presOf" srcId="{42E528BC-58DB-4A38-8A07-1F807425AE52}" destId="{E2724612-ED04-4025-A371-073862EB38CF}" srcOrd="0" destOrd="0" presId="urn:microsoft.com/office/officeart/2005/8/layout/orgChart1"/>
    <dgm:cxn modelId="{4B695E2A-2837-4842-A4F1-A910AD4A45D2}" type="presOf" srcId="{937C415E-111A-4844-87B8-FC4A1EB48C39}" destId="{210654C6-C6FD-4D5D-8EDC-19777658F88C}" srcOrd="0" destOrd="0" presId="urn:microsoft.com/office/officeart/2005/8/layout/orgChart1"/>
    <dgm:cxn modelId="{98272939-6EB7-44C7-AD4D-4C03F6589210}" srcId="{937C415E-111A-4844-87B8-FC4A1EB48C39}" destId="{FF099EF7-321E-45BF-AED6-CB0900C8341A}" srcOrd="3" destOrd="0" parTransId="{77A2F5FD-58D1-4D68-BCF2-D7F56AB792AB}" sibTransId="{46290DE6-CD0C-4A93-A40F-C405E9AA9A19}"/>
    <dgm:cxn modelId="{5264533D-7F15-48A7-95BF-C319DCEF7779}" type="presOf" srcId="{9C69C267-C2CE-4680-BA9C-7D9CFB04DA07}" destId="{BD96652F-2665-47BF-BB3E-E2EC355D9CE1}" srcOrd="0" destOrd="0" presId="urn:microsoft.com/office/officeart/2005/8/layout/orgChart1"/>
    <dgm:cxn modelId="{069D035D-A910-4F09-94D7-5205BFA2B18C}" type="presOf" srcId="{6EA1F4CD-0708-4339-A47D-25F76AEDB4DB}" destId="{BE809DCD-C791-4D06-B74E-636465068ABF}" srcOrd="0" destOrd="0" presId="urn:microsoft.com/office/officeart/2005/8/layout/orgChart1"/>
    <dgm:cxn modelId="{459AF541-C959-4138-963F-DC16FD5AA656}" type="presOf" srcId="{F10AC940-870C-4757-A8D9-3972B8F3EFB5}" destId="{5154DB36-55DC-4AA6-A54A-6C17B9C5311E}" srcOrd="0" destOrd="0" presId="urn:microsoft.com/office/officeart/2005/8/layout/orgChart1"/>
    <dgm:cxn modelId="{65A88E62-253F-48E4-BD53-994D57C9A934}" srcId="{937C415E-111A-4844-87B8-FC4A1EB48C39}" destId="{BD7BF20F-CF90-4343-9B85-CDA889B3002C}" srcOrd="4" destOrd="0" parTransId="{9C69C267-C2CE-4680-BA9C-7D9CFB04DA07}" sibTransId="{B4A20142-C051-4F96-B98C-A88ED3B173C3}"/>
    <dgm:cxn modelId="{F87BEA64-80EE-4533-90B0-5826F625FE11}" srcId="{6EA1F4CD-0708-4339-A47D-25F76AEDB4DB}" destId="{937C415E-111A-4844-87B8-FC4A1EB48C39}" srcOrd="0" destOrd="0" parTransId="{46EA840F-203F-4D62-9F50-F484E507C798}" sibTransId="{455D7C34-186D-41A3-BFF5-C942C453BA87}"/>
    <dgm:cxn modelId="{57DE5166-0825-444A-8EC6-6F9C5AE87ABA}" type="presOf" srcId="{3879E5E7-1665-4F21-8AA5-E230A74CBBA0}" destId="{5623926D-EF8A-49D5-90DE-B440CD3EE583}" srcOrd="0" destOrd="0" presId="urn:microsoft.com/office/officeart/2005/8/layout/orgChart1"/>
    <dgm:cxn modelId="{B10E2E6B-4CC4-47BE-A4B5-360058B16463}" type="presOf" srcId="{03338164-2987-4361-9BEB-F663027DF0F6}" destId="{70222E0D-8E64-4C79-97CD-BFBE9454F5EB}" srcOrd="0" destOrd="0" presId="urn:microsoft.com/office/officeart/2005/8/layout/orgChart1"/>
    <dgm:cxn modelId="{DDA9114E-43A8-4D26-B2D2-025B41AB4051}" type="presOf" srcId="{1E5F3A5E-EDE6-43E1-BD4D-F315376BC0AC}" destId="{B5761637-108C-469E-90A3-E9EA65D6AE06}" srcOrd="0" destOrd="0" presId="urn:microsoft.com/office/officeart/2005/8/layout/orgChart1"/>
    <dgm:cxn modelId="{D4D2666E-5CE0-4C08-A25C-27B15B638EB2}" type="presOf" srcId="{4AFCF44D-86DE-4C5E-AE94-1A070AF4AD4A}" destId="{9B3B331B-B8DD-4CE0-B564-8E5B0B43F2C9}" srcOrd="1" destOrd="0" presId="urn:microsoft.com/office/officeart/2005/8/layout/orgChart1"/>
    <dgm:cxn modelId="{A10C1E52-2D34-4780-A695-F19216B4EBEA}" type="presOf" srcId="{A4301767-6FE0-4520-89AA-3BB66179DCC0}" destId="{43251E26-84D2-4E84-91B5-0E3E0940FCE5}" srcOrd="0" destOrd="0" presId="urn:microsoft.com/office/officeart/2005/8/layout/orgChart1"/>
    <dgm:cxn modelId="{94E16053-A98B-4ECE-9019-4E641D692E4C}" type="presOf" srcId="{1EDA3896-DD65-46DC-8800-3E24699F264A}" destId="{D6477A8C-AE06-4A7B-8778-87D249EB62B9}" srcOrd="1" destOrd="0" presId="urn:microsoft.com/office/officeart/2005/8/layout/orgChart1"/>
    <dgm:cxn modelId="{F617BF55-B872-4A39-AE4E-82F846798CDE}" type="presOf" srcId="{F975095D-2B7C-4069-A78C-0158D348AE74}" destId="{B91186C3-0150-41B5-8DAA-8CE409EDEFA1}" srcOrd="1" destOrd="0" presId="urn:microsoft.com/office/officeart/2005/8/layout/orgChart1"/>
    <dgm:cxn modelId="{129B4456-33EC-49BA-B6DA-3566596DF9FC}" srcId="{937C415E-111A-4844-87B8-FC4A1EB48C39}" destId="{4AFCF44D-86DE-4C5E-AE94-1A070AF4AD4A}" srcOrd="8" destOrd="0" parTransId="{1E5F3A5E-EDE6-43E1-BD4D-F315376BC0AC}" sibTransId="{8CC71C9A-9C5C-4D17-830F-52837AE4726B}"/>
    <dgm:cxn modelId="{B11AB956-9E53-4AE4-9DB1-971211AEE1F9}" srcId="{FF099EF7-321E-45BF-AED6-CB0900C8341A}" destId="{F10AC940-870C-4757-A8D9-3972B8F3EFB5}" srcOrd="0" destOrd="0" parTransId="{A4301767-6FE0-4520-89AA-3BB66179DCC0}" sibTransId="{617F8E66-9C3F-4BF8-8A35-97A090A010BA}"/>
    <dgm:cxn modelId="{CC11415A-DC62-4725-AC63-6155F68AB8D1}" type="presOf" srcId="{44EE301A-5342-44B9-A4F6-A9AE3E1D95DE}" destId="{8BCF89A1-BDAE-40D7-8180-F80A9607842D}" srcOrd="1" destOrd="0" presId="urn:microsoft.com/office/officeart/2005/8/layout/orgChart1"/>
    <dgm:cxn modelId="{48CB117E-5A3B-41C1-8272-62C00FB0B446}" type="presOf" srcId="{A23E3DD3-84C7-4F1A-A7EB-38BFC37D2455}" destId="{BB2208F1-49D2-4C2F-ABFD-B1FDB3878691}" srcOrd="1" destOrd="0" presId="urn:microsoft.com/office/officeart/2005/8/layout/orgChart1"/>
    <dgm:cxn modelId="{F28C9D7F-73D0-488E-86AC-4FEB71CF908B}" type="presOf" srcId="{336A4139-4C88-47B3-B0B5-F8DE279C9FE8}" destId="{ED4622E0-47E6-4869-A152-11C15873BC5A}" srcOrd="0" destOrd="0" presId="urn:microsoft.com/office/officeart/2005/8/layout/orgChart1"/>
    <dgm:cxn modelId="{D0D6EB82-8649-4314-B56D-7FCA90D4410A}" type="presOf" srcId="{677867AE-D383-4741-A19C-212DA7B39248}" destId="{5AFBDEEA-44F9-4D0A-B695-80C0193C9A5A}" srcOrd="0" destOrd="0" presId="urn:microsoft.com/office/officeart/2005/8/layout/orgChart1"/>
    <dgm:cxn modelId="{AD732287-9015-4C5B-A9E8-95F4C4CA28C3}" type="presOf" srcId="{A23E3DD3-84C7-4F1A-A7EB-38BFC37D2455}" destId="{656D84FE-6DC9-4D63-AC76-2776179517B6}" srcOrd="0" destOrd="0" presId="urn:microsoft.com/office/officeart/2005/8/layout/orgChart1"/>
    <dgm:cxn modelId="{23615D8E-F0E8-4A88-8D3F-83819224D152}" type="presOf" srcId="{F10AC940-870C-4757-A8D9-3972B8F3EFB5}" destId="{61196DAE-D4C7-4166-95F3-79A3D50A04B5}" srcOrd="1" destOrd="0" presId="urn:microsoft.com/office/officeart/2005/8/layout/orgChart1"/>
    <dgm:cxn modelId="{A46DA595-2146-40DC-AB63-85EF5D3B8F80}" type="presOf" srcId="{96D25316-5A8D-4623-9CFB-5D28C213D515}" destId="{514DC9E2-1D62-43F6-92CB-2E72EBCFD703}" srcOrd="0" destOrd="0" presId="urn:microsoft.com/office/officeart/2005/8/layout/orgChart1"/>
    <dgm:cxn modelId="{A732C895-83C6-41FE-936A-D101F933DF34}" type="presOf" srcId="{8BE15F60-AC23-42C2-B1B2-C05367E5646B}" destId="{A6C9D3D6-9DCC-442E-B9AB-B5EA30D6E5EB}" srcOrd="0" destOrd="0" presId="urn:microsoft.com/office/officeart/2005/8/layout/orgChart1"/>
    <dgm:cxn modelId="{336AD29B-A3AC-4851-9971-39C0C53727A3}" type="presOf" srcId="{44EE301A-5342-44B9-A4F6-A9AE3E1D95DE}" destId="{B4ADA4B4-88D1-4E91-B697-99A2AB754C01}" srcOrd="0" destOrd="0" presId="urn:microsoft.com/office/officeart/2005/8/layout/orgChart1"/>
    <dgm:cxn modelId="{B53492A5-D2E9-425B-AB65-2AFD3BD61364}" type="presOf" srcId="{677867AE-D383-4741-A19C-212DA7B39248}" destId="{1AE042DB-F9DB-41D6-B36B-767F795400BE}" srcOrd="1" destOrd="0" presId="urn:microsoft.com/office/officeart/2005/8/layout/orgChart1"/>
    <dgm:cxn modelId="{65D0F8A8-C034-426B-BC57-5EE669B034EC}" type="presOf" srcId="{84F94A32-2413-46D4-97B0-2D6E48F643CD}" destId="{42FF715B-FFF4-4C6F-84DB-86C740212CC0}" srcOrd="0" destOrd="0" presId="urn:microsoft.com/office/officeart/2005/8/layout/orgChart1"/>
    <dgm:cxn modelId="{5C2DF9A8-D07C-4732-B2B3-9712C24A86E4}" srcId="{A23E3DD3-84C7-4F1A-A7EB-38BFC37D2455}" destId="{336A4139-4C88-47B3-B0B5-F8DE279C9FE8}" srcOrd="0" destOrd="0" parTransId="{96D25316-5A8D-4623-9CFB-5D28C213D515}" sibTransId="{FA1B86D9-7E41-4C43-8377-E5D14003166B}"/>
    <dgm:cxn modelId="{BD000DA9-FEA1-48CB-88F8-5706634D56A1}" type="presOf" srcId="{DFB45CF1-D952-401E-B5C1-E039FC591E43}" destId="{053A9827-C459-499B-9567-7A8B9F5AA25F}" srcOrd="0" destOrd="0" presId="urn:microsoft.com/office/officeart/2005/8/layout/orgChart1"/>
    <dgm:cxn modelId="{9DAB2FAD-9A8D-47F6-823C-F1C1FC8A7F7A}" type="presOf" srcId="{D57CAD2D-C17A-48F2-8A65-EEA09343C47C}" destId="{4A20B82B-68C7-4BC4-B89C-B01B0315C09A}" srcOrd="0" destOrd="0" presId="urn:microsoft.com/office/officeart/2005/8/layout/orgChart1"/>
    <dgm:cxn modelId="{E42511AE-C553-4F34-B0D6-901E678C0555}" srcId="{937C415E-111A-4844-87B8-FC4A1EB48C39}" destId="{C9403584-7FB9-478B-B9D2-210DF4DA08AE}" srcOrd="0" destOrd="0" parTransId="{4A3DB0B8-C2BD-45BD-99E4-9F6C458529D9}" sibTransId="{B57C5FE2-B991-4721-AB21-EFEE5CD5DEA6}"/>
    <dgm:cxn modelId="{A21214B0-B1B1-46A4-B28E-B7F5C00E8BBF}" type="presOf" srcId="{D57CAD2D-C17A-48F2-8A65-EEA09343C47C}" destId="{3E97B0D3-C502-444A-A715-18098153EA39}" srcOrd="1" destOrd="0" presId="urn:microsoft.com/office/officeart/2005/8/layout/orgChart1"/>
    <dgm:cxn modelId="{4F3C04B1-E4A5-4815-8B73-34AA455274C5}" type="presOf" srcId="{C9403584-7FB9-478B-B9D2-210DF4DA08AE}" destId="{89796D09-7A41-439A-B950-3566A95D057C}" srcOrd="0" destOrd="0" presId="urn:microsoft.com/office/officeart/2005/8/layout/orgChart1"/>
    <dgm:cxn modelId="{941DDFB4-F378-47B1-A33A-F8D916301801}" srcId="{937C415E-111A-4844-87B8-FC4A1EB48C39}" destId="{1EDA3896-DD65-46DC-8800-3E24699F264A}" srcOrd="5" destOrd="0" parTransId="{42E528BC-58DB-4A38-8A07-1F807425AE52}" sibTransId="{B472C62D-EDE1-4C74-AC39-8DCF5E5182F5}"/>
    <dgm:cxn modelId="{B86F41B6-092C-4905-ACB5-34C57C6C2170}" type="presOf" srcId="{592607C1-EA41-444B-BE74-F0E4A485EC5A}" destId="{7A9AC337-3CB7-4AF7-83DC-219A3EDD5D9A}" srcOrd="0" destOrd="0" presId="urn:microsoft.com/office/officeart/2005/8/layout/orgChart1"/>
    <dgm:cxn modelId="{BB1E9DB6-DD0B-4F32-B324-AF0AB4C09227}" srcId="{C9403584-7FB9-478B-B9D2-210DF4DA08AE}" destId="{3879E5E7-1665-4F21-8AA5-E230A74CBBA0}" srcOrd="1" destOrd="0" parTransId="{DFB45CF1-D952-401E-B5C1-E039FC591E43}" sibTransId="{D4ECA802-86A0-43C1-B465-B4115A04197D}"/>
    <dgm:cxn modelId="{10B868B8-BB23-434A-BCE6-1D9BDE23071F}" srcId="{937C415E-111A-4844-87B8-FC4A1EB48C39}" destId="{44EE301A-5342-44B9-A4F6-A9AE3E1D95DE}" srcOrd="10" destOrd="0" parTransId="{03338164-2987-4361-9BEB-F663027DF0F6}" sibTransId="{6737E240-E922-4F9B-8303-705347FF9340}"/>
    <dgm:cxn modelId="{6B08F0BA-7F85-441E-8E49-112898C043F3}" type="presOf" srcId="{6498817C-9826-4FBA-BCEC-41614DC91838}" destId="{98C2F332-944C-4E18-B2F6-477E48AACA8A}" srcOrd="0" destOrd="0" presId="urn:microsoft.com/office/officeart/2005/8/layout/orgChart1"/>
    <dgm:cxn modelId="{6F0377BB-8D43-4C90-846E-99D061915CE7}" srcId="{937C415E-111A-4844-87B8-FC4A1EB48C39}" destId="{677867AE-D383-4741-A19C-212DA7B39248}" srcOrd="2" destOrd="0" parTransId="{8BE15F60-AC23-42C2-B1B2-C05367E5646B}" sibTransId="{BE18F588-8385-45F5-A5A3-006B4ED2851B}"/>
    <dgm:cxn modelId="{671969BC-7D74-4D00-B741-1329B8C73990}" type="presOf" srcId="{937C415E-111A-4844-87B8-FC4A1EB48C39}" destId="{1F04AAAD-3EAA-46B3-B6AB-61805743D8CA}" srcOrd="1" destOrd="0" presId="urn:microsoft.com/office/officeart/2005/8/layout/orgChart1"/>
    <dgm:cxn modelId="{CC32D3BE-D3B3-4320-A280-FE481D4240AD}" srcId="{937C415E-111A-4844-87B8-FC4A1EB48C39}" destId="{A23E3DD3-84C7-4F1A-A7EB-38BFC37D2455}" srcOrd="7" destOrd="0" parTransId="{6498817C-9826-4FBA-BCEC-41614DC91838}" sibTransId="{2D13F887-1444-4980-A5FC-C923C8370102}"/>
    <dgm:cxn modelId="{D0E3C4C0-99DE-4B80-867C-015C015F93AA}" type="presOf" srcId="{FF099EF7-321E-45BF-AED6-CB0900C8341A}" destId="{714D4D66-57CB-44E1-9470-6ECBE1235C2D}" srcOrd="0" destOrd="0" presId="urn:microsoft.com/office/officeart/2005/8/layout/orgChart1"/>
    <dgm:cxn modelId="{62A35DC3-C0E5-44E2-855F-1678B9749CD1}" type="presOf" srcId="{BD7BF20F-CF90-4343-9B85-CDA889B3002C}" destId="{3BEB44FF-3B5E-42FC-BDCC-734D7F6A2274}" srcOrd="0" destOrd="0" presId="urn:microsoft.com/office/officeart/2005/8/layout/orgChart1"/>
    <dgm:cxn modelId="{BF4C0BC4-F549-499A-BC4E-E9E7BEC1060A}" srcId="{937C415E-111A-4844-87B8-FC4A1EB48C39}" destId="{370D2499-4DB3-4041-A4AE-EE4B290E39DC}" srcOrd="9" destOrd="0" parTransId="{592607C1-EA41-444B-BE74-F0E4A485EC5A}" sibTransId="{A9B5328D-AA21-4BD8-A5C8-2D595A16B876}"/>
    <dgm:cxn modelId="{64D3CECD-93DA-43EA-8C05-9D6B1C9E5AA0}" type="presOf" srcId="{1EDA3896-DD65-46DC-8800-3E24699F264A}" destId="{8282A67A-FA0C-4660-9E02-73D051C093DC}" srcOrd="0" destOrd="0" presId="urn:microsoft.com/office/officeart/2005/8/layout/orgChart1"/>
    <dgm:cxn modelId="{0372EBCF-A36F-400C-B6F6-032AE847D4B6}" type="presOf" srcId="{FA32C529-2D9A-4BDA-AD2D-F8CB199EBEC6}" destId="{B7B47BD8-6CB4-4DCA-8B85-548057F82DEF}" srcOrd="1" destOrd="0" presId="urn:microsoft.com/office/officeart/2005/8/layout/orgChart1"/>
    <dgm:cxn modelId="{95A4AED3-EF82-4A2B-83A6-54B500144743}" type="presOf" srcId="{4A3DB0B8-C2BD-45BD-99E4-9F6C458529D9}" destId="{BB34A7E7-C497-4B03-8D0C-254BEAADB6C3}" srcOrd="0" destOrd="0" presId="urn:microsoft.com/office/officeart/2005/8/layout/orgChart1"/>
    <dgm:cxn modelId="{D5B2DAD4-403A-4421-BC0E-C376D9E453D7}" srcId="{937C415E-111A-4844-87B8-FC4A1EB48C39}" destId="{D57CAD2D-C17A-48F2-8A65-EEA09343C47C}" srcOrd="11" destOrd="0" parTransId="{A57556BD-AB28-4348-AB1E-315ED2C27723}" sibTransId="{5736215B-A029-4800-85EB-EEB88AA550F5}"/>
    <dgm:cxn modelId="{1DF1BCDE-4BC2-4656-8699-F272738BE69C}" srcId="{937C415E-111A-4844-87B8-FC4A1EB48C39}" destId="{FA32C529-2D9A-4BDA-AD2D-F8CB199EBEC6}" srcOrd="6" destOrd="0" parTransId="{CC817F74-93DE-4379-B931-C55CBD0AD594}" sibTransId="{CC867FAC-F2FD-4DC1-9BCF-D7DA703CDF8A}"/>
    <dgm:cxn modelId="{ACE2E3DE-113E-49E8-87CD-C7FAC7345C88}" srcId="{937C415E-111A-4844-87B8-FC4A1EB48C39}" destId="{8B584BB1-7E80-42D9-ADE9-C21627C08FB5}" srcOrd="1" destOrd="0" parTransId="{84F94A32-2413-46D4-97B0-2D6E48F643CD}" sibTransId="{4D2AE335-A799-4534-8649-5C3C80E23F37}"/>
    <dgm:cxn modelId="{8ABF65E1-216D-4AF7-9B71-E8182E7B7C38}" type="presOf" srcId="{CC817F74-93DE-4379-B931-C55CBD0AD594}" destId="{F3EFCF30-CE42-438E-983B-4C3ED2C7E727}" srcOrd="0" destOrd="0" presId="urn:microsoft.com/office/officeart/2005/8/layout/orgChart1"/>
    <dgm:cxn modelId="{C06030E3-DC87-42E4-8808-736C7F4109D9}" type="presOf" srcId="{BD7BF20F-CF90-4343-9B85-CDA889B3002C}" destId="{E150E4B6-B9A5-4BAC-BBFC-61EB6361091E}" srcOrd="1" destOrd="0" presId="urn:microsoft.com/office/officeart/2005/8/layout/orgChart1"/>
    <dgm:cxn modelId="{75E3A3E6-9016-478B-921A-1D8FAE0BD0A6}" type="presOf" srcId="{3879E5E7-1665-4F21-8AA5-E230A74CBBA0}" destId="{E90DC220-D0F4-4137-9376-14880634B50B}" srcOrd="1" destOrd="0" presId="urn:microsoft.com/office/officeart/2005/8/layout/orgChart1"/>
    <dgm:cxn modelId="{C9C913E7-D853-47CE-9D9C-717CAFC91AFB}" type="presOf" srcId="{370D2499-4DB3-4041-A4AE-EE4B290E39DC}" destId="{A907BBAB-0BAC-47B1-B9A3-D9675629B4C3}" srcOrd="1" destOrd="0" presId="urn:microsoft.com/office/officeart/2005/8/layout/orgChart1"/>
    <dgm:cxn modelId="{7AB149E7-B79E-4C33-B46E-5DB895FD0207}" type="presOf" srcId="{FF099EF7-321E-45BF-AED6-CB0900C8341A}" destId="{69DD91BF-AE08-4A50-85AD-0A6AF04AFB88}" srcOrd="1" destOrd="0" presId="urn:microsoft.com/office/officeart/2005/8/layout/orgChart1"/>
    <dgm:cxn modelId="{2455B5F3-4E3D-4778-AFDF-7B5C91CE93DF}" srcId="{C9403584-7FB9-478B-B9D2-210DF4DA08AE}" destId="{F975095D-2B7C-4069-A78C-0158D348AE74}" srcOrd="0" destOrd="0" parTransId="{6AF6BB63-8C4E-4426-9B80-92776AA644F7}" sibTransId="{34A2CD20-D958-40D5-B24D-822B6A92E596}"/>
    <dgm:cxn modelId="{3D98E8FE-8BE8-4C4F-A7F8-A1773EC09B9B}" type="presOf" srcId="{8B584BB1-7E80-42D9-ADE9-C21627C08FB5}" destId="{DA66FB88-920B-47DA-A419-30D08A945684}" srcOrd="1" destOrd="0" presId="urn:microsoft.com/office/officeart/2005/8/layout/orgChart1"/>
    <dgm:cxn modelId="{2FC645AC-36AF-4241-89AB-FA665AF06BD9}" type="presParOf" srcId="{BE809DCD-C791-4D06-B74E-636465068ABF}" destId="{15B10A0D-50A4-45E0-B784-92F43E7A3F32}" srcOrd="0" destOrd="0" presId="urn:microsoft.com/office/officeart/2005/8/layout/orgChart1"/>
    <dgm:cxn modelId="{9FF3277F-B5BD-4878-B53E-CAFD0BEDBD82}" type="presParOf" srcId="{15B10A0D-50A4-45E0-B784-92F43E7A3F32}" destId="{37FC2206-A618-4E90-ACAE-C4E918A1B16F}" srcOrd="0" destOrd="0" presId="urn:microsoft.com/office/officeart/2005/8/layout/orgChart1"/>
    <dgm:cxn modelId="{C321ADE0-57B5-485C-B6FC-7F04738C227D}" type="presParOf" srcId="{37FC2206-A618-4E90-ACAE-C4E918A1B16F}" destId="{210654C6-C6FD-4D5D-8EDC-19777658F88C}" srcOrd="0" destOrd="0" presId="urn:microsoft.com/office/officeart/2005/8/layout/orgChart1"/>
    <dgm:cxn modelId="{965A6EE7-7681-4F85-9FC6-9830ADE8ED79}" type="presParOf" srcId="{37FC2206-A618-4E90-ACAE-C4E918A1B16F}" destId="{1F04AAAD-3EAA-46B3-B6AB-61805743D8CA}" srcOrd="1" destOrd="0" presId="urn:microsoft.com/office/officeart/2005/8/layout/orgChart1"/>
    <dgm:cxn modelId="{A20CACFC-8E01-48DE-B5BD-CA331C63C373}" type="presParOf" srcId="{15B10A0D-50A4-45E0-B784-92F43E7A3F32}" destId="{08ED2BFB-6A43-4F3B-9576-00189830A524}" srcOrd="1" destOrd="0" presId="urn:microsoft.com/office/officeart/2005/8/layout/orgChart1"/>
    <dgm:cxn modelId="{5256380E-76E3-4D5D-B7E8-24D75A04F4AD}" type="presParOf" srcId="{08ED2BFB-6A43-4F3B-9576-00189830A524}" destId="{BB34A7E7-C497-4B03-8D0C-254BEAADB6C3}" srcOrd="0" destOrd="0" presId="urn:microsoft.com/office/officeart/2005/8/layout/orgChart1"/>
    <dgm:cxn modelId="{02FCD5D0-CE0F-4A5D-B6ED-4A50B31CEB22}" type="presParOf" srcId="{08ED2BFB-6A43-4F3B-9576-00189830A524}" destId="{433FBD34-A565-47C5-BAA5-CC1073C6D079}" srcOrd="1" destOrd="0" presId="urn:microsoft.com/office/officeart/2005/8/layout/orgChart1"/>
    <dgm:cxn modelId="{F839A5F7-FCFA-4A42-9045-2C1E16170FAE}" type="presParOf" srcId="{433FBD34-A565-47C5-BAA5-CC1073C6D079}" destId="{C971C635-49EC-4FE4-8B93-94B8223D5CD5}" srcOrd="0" destOrd="0" presId="urn:microsoft.com/office/officeart/2005/8/layout/orgChart1"/>
    <dgm:cxn modelId="{ECB3AF24-67B8-4CEA-B77A-24F48DA38587}" type="presParOf" srcId="{C971C635-49EC-4FE4-8B93-94B8223D5CD5}" destId="{89796D09-7A41-439A-B950-3566A95D057C}" srcOrd="0" destOrd="0" presId="urn:microsoft.com/office/officeart/2005/8/layout/orgChart1"/>
    <dgm:cxn modelId="{AF019202-9E31-45B7-BEEB-99E8A59608CB}" type="presParOf" srcId="{C971C635-49EC-4FE4-8B93-94B8223D5CD5}" destId="{21D30626-2C97-4A74-B808-4B3950FD0A08}" srcOrd="1" destOrd="0" presId="urn:microsoft.com/office/officeart/2005/8/layout/orgChart1"/>
    <dgm:cxn modelId="{B7BE8981-0CF3-4457-BF15-701585BAD4D3}" type="presParOf" srcId="{433FBD34-A565-47C5-BAA5-CC1073C6D079}" destId="{63D43B15-5F1C-49DE-8325-FCD4F528C1A6}" srcOrd="1" destOrd="0" presId="urn:microsoft.com/office/officeart/2005/8/layout/orgChart1"/>
    <dgm:cxn modelId="{730E5601-E030-488C-B432-91BE556DD8DB}" type="presParOf" srcId="{63D43B15-5F1C-49DE-8325-FCD4F528C1A6}" destId="{67B0E31D-AD2A-442F-8314-8231228950A1}" srcOrd="0" destOrd="0" presId="urn:microsoft.com/office/officeart/2005/8/layout/orgChart1"/>
    <dgm:cxn modelId="{AB02224D-916D-4CFC-AD7C-A0E71B37A267}" type="presParOf" srcId="{63D43B15-5F1C-49DE-8325-FCD4F528C1A6}" destId="{EB089E1F-A49E-4BB0-9F8D-76BFCCFDCA5A}" srcOrd="1" destOrd="0" presId="urn:microsoft.com/office/officeart/2005/8/layout/orgChart1"/>
    <dgm:cxn modelId="{6FC0AC0E-A2B1-4F38-9B74-7034ABEF3642}" type="presParOf" srcId="{EB089E1F-A49E-4BB0-9F8D-76BFCCFDCA5A}" destId="{111D6DE9-6BB6-4144-AE01-6A92FD160B59}" srcOrd="0" destOrd="0" presId="urn:microsoft.com/office/officeart/2005/8/layout/orgChart1"/>
    <dgm:cxn modelId="{28DC3A67-599E-4967-899C-EF21292379E5}" type="presParOf" srcId="{111D6DE9-6BB6-4144-AE01-6A92FD160B59}" destId="{5073D4C8-B172-4F5A-AB51-F150C1851A3A}" srcOrd="0" destOrd="0" presId="urn:microsoft.com/office/officeart/2005/8/layout/orgChart1"/>
    <dgm:cxn modelId="{24FAA17B-A89E-4D32-87DA-ECCD7B10DBED}" type="presParOf" srcId="{111D6DE9-6BB6-4144-AE01-6A92FD160B59}" destId="{B91186C3-0150-41B5-8DAA-8CE409EDEFA1}" srcOrd="1" destOrd="0" presId="urn:microsoft.com/office/officeart/2005/8/layout/orgChart1"/>
    <dgm:cxn modelId="{DBB9EB1D-977E-4D9E-9096-0441D41AFAC5}" type="presParOf" srcId="{EB089E1F-A49E-4BB0-9F8D-76BFCCFDCA5A}" destId="{C4391D87-BAF2-462F-A569-0BC899ADAFE3}" srcOrd="1" destOrd="0" presId="urn:microsoft.com/office/officeart/2005/8/layout/orgChart1"/>
    <dgm:cxn modelId="{08D4EFA8-A408-4390-AB42-1D42A5109F65}" type="presParOf" srcId="{EB089E1F-A49E-4BB0-9F8D-76BFCCFDCA5A}" destId="{7AEBFAE4-69AD-45EB-AEA6-468CF7C0D825}" srcOrd="2" destOrd="0" presId="urn:microsoft.com/office/officeart/2005/8/layout/orgChart1"/>
    <dgm:cxn modelId="{02BE2493-4007-44FE-B865-1E2BB381716F}" type="presParOf" srcId="{63D43B15-5F1C-49DE-8325-FCD4F528C1A6}" destId="{053A9827-C459-499B-9567-7A8B9F5AA25F}" srcOrd="2" destOrd="0" presId="urn:microsoft.com/office/officeart/2005/8/layout/orgChart1"/>
    <dgm:cxn modelId="{A3CE4403-C6F6-449B-B5F9-89C1778466AF}" type="presParOf" srcId="{63D43B15-5F1C-49DE-8325-FCD4F528C1A6}" destId="{297D7130-41D5-45C5-815F-A880A9FD7DD0}" srcOrd="3" destOrd="0" presId="urn:microsoft.com/office/officeart/2005/8/layout/orgChart1"/>
    <dgm:cxn modelId="{04A1A219-7995-497D-AC9F-ED50B6078B51}" type="presParOf" srcId="{297D7130-41D5-45C5-815F-A880A9FD7DD0}" destId="{36B0DC8B-51DC-4D0D-BC8E-BB7789F00276}" srcOrd="0" destOrd="0" presId="urn:microsoft.com/office/officeart/2005/8/layout/orgChart1"/>
    <dgm:cxn modelId="{70FE3515-14E2-4C07-A08D-723B4EC28B5B}" type="presParOf" srcId="{36B0DC8B-51DC-4D0D-BC8E-BB7789F00276}" destId="{5623926D-EF8A-49D5-90DE-B440CD3EE583}" srcOrd="0" destOrd="0" presId="urn:microsoft.com/office/officeart/2005/8/layout/orgChart1"/>
    <dgm:cxn modelId="{236FE690-969B-47CF-B807-E1735E07E775}" type="presParOf" srcId="{36B0DC8B-51DC-4D0D-BC8E-BB7789F00276}" destId="{E90DC220-D0F4-4137-9376-14880634B50B}" srcOrd="1" destOrd="0" presId="urn:microsoft.com/office/officeart/2005/8/layout/orgChart1"/>
    <dgm:cxn modelId="{08BF65BF-A03D-4307-A2E2-B7DC36AAFBD4}" type="presParOf" srcId="{297D7130-41D5-45C5-815F-A880A9FD7DD0}" destId="{0757ABAB-6C0A-40B6-8F02-52934216ADC8}" srcOrd="1" destOrd="0" presId="urn:microsoft.com/office/officeart/2005/8/layout/orgChart1"/>
    <dgm:cxn modelId="{31E121D5-BBD6-4CB8-8044-E6D91FBAF659}" type="presParOf" srcId="{297D7130-41D5-45C5-815F-A880A9FD7DD0}" destId="{9F132A0F-1101-48F9-B30F-A4625AB81B70}" srcOrd="2" destOrd="0" presId="urn:microsoft.com/office/officeart/2005/8/layout/orgChart1"/>
    <dgm:cxn modelId="{8D904DB1-98DC-476B-924F-DD7A6C489EA9}" type="presParOf" srcId="{433FBD34-A565-47C5-BAA5-CC1073C6D079}" destId="{D95A0BDD-0B1B-4523-BB86-6CA79064C7F1}" srcOrd="2" destOrd="0" presId="urn:microsoft.com/office/officeart/2005/8/layout/orgChart1"/>
    <dgm:cxn modelId="{C452EAD5-3920-4382-8719-20996439593A}" type="presParOf" srcId="{08ED2BFB-6A43-4F3B-9576-00189830A524}" destId="{42FF715B-FFF4-4C6F-84DB-86C740212CC0}" srcOrd="2" destOrd="0" presId="urn:microsoft.com/office/officeart/2005/8/layout/orgChart1"/>
    <dgm:cxn modelId="{99D65677-3D27-4F3D-B25D-25BCF0954685}" type="presParOf" srcId="{08ED2BFB-6A43-4F3B-9576-00189830A524}" destId="{038E44E2-40CA-4189-8A4F-4EF11D026C38}" srcOrd="3" destOrd="0" presId="urn:microsoft.com/office/officeart/2005/8/layout/orgChart1"/>
    <dgm:cxn modelId="{3916A95B-5572-4BB3-9E40-59C7A6E8F11D}" type="presParOf" srcId="{038E44E2-40CA-4189-8A4F-4EF11D026C38}" destId="{B23A1DC0-F370-4AAC-BC4E-F22D9EB94896}" srcOrd="0" destOrd="0" presId="urn:microsoft.com/office/officeart/2005/8/layout/orgChart1"/>
    <dgm:cxn modelId="{EC4A8175-D21C-46E2-B923-1D5FC5EBC0E6}" type="presParOf" srcId="{B23A1DC0-F370-4AAC-BC4E-F22D9EB94896}" destId="{91FC9B01-D1D7-4690-AC2E-50E39DDED88B}" srcOrd="0" destOrd="0" presId="urn:microsoft.com/office/officeart/2005/8/layout/orgChart1"/>
    <dgm:cxn modelId="{F6E3ED86-F4A8-4F0F-89AE-3CD8993C5202}" type="presParOf" srcId="{B23A1DC0-F370-4AAC-BC4E-F22D9EB94896}" destId="{DA66FB88-920B-47DA-A419-30D08A945684}" srcOrd="1" destOrd="0" presId="urn:microsoft.com/office/officeart/2005/8/layout/orgChart1"/>
    <dgm:cxn modelId="{048BC693-42D0-4A9F-A6A3-8B6BB5C1FF00}" type="presParOf" srcId="{038E44E2-40CA-4189-8A4F-4EF11D026C38}" destId="{6F55B6CC-0D77-4F65-8943-111310329DEE}" srcOrd="1" destOrd="0" presId="urn:microsoft.com/office/officeart/2005/8/layout/orgChart1"/>
    <dgm:cxn modelId="{EBAA3AEC-23F3-44A0-B0A6-6462A3255299}" type="presParOf" srcId="{038E44E2-40CA-4189-8A4F-4EF11D026C38}" destId="{8B00DC05-1174-4B3E-AEDA-C904800F6835}" srcOrd="2" destOrd="0" presId="urn:microsoft.com/office/officeart/2005/8/layout/orgChart1"/>
    <dgm:cxn modelId="{9453FA41-0FA7-4387-8F57-10EC6D1687A3}" type="presParOf" srcId="{08ED2BFB-6A43-4F3B-9576-00189830A524}" destId="{A6C9D3D6-9DCC-442E-B9AB-B5EA30D6E5EB}" srcOrd="4" destOrd="0" presId="urn:microsoft.com/office/officeart/2005/8/layout/orgChart1"/>
    <dgm:cxn modelId="{9D82785E-5FAA-4C9D-B55B-EE6802C32659}" type="presParOf" srcId="{08ED2BFB-6A43-4F3B-9576-00189830A524}" destId="{33966EC2-6616-4A60-B935-C7D05ED6891D}" srcOrd="5" destOrd="0" presId="urn:microsoft.com/office/officeart/2005/8/layout/orgChart1"/>
    <dgm:cxn modelId="{D6A6837E-8964-4C25-9751-19D40F4BFD79}" type="presParOf" srcId="{33966EC2-6616-4A60-B935-C7D05ED6891D}" destId="{ED400900-9E06-4805-AE88-90A4A95E42FD}" srcOrd="0" destOrd="0" presId="urn:microsoft.com/office/officeart/2005/8/layout/orgChart1"/>
    <dgm:cxn modelId="{D501B97D-D911-4C18-A90E-BF492CFB0430}" type="presParOf" srcId="{ED400900-9E06-4805-AE88-90A4A95E42FD}" destId="{5AFBDEEA-44F9-4D0A-B695-80C0193C9A5A}" srcOrd="0" destOrd="0" presId="urn:microsoft.com/office/officeart/2005/8/layout/orgChart1"/>
    <dgm:cxn modelId="{D643C40C-B6F5-491E-B061-562D496A39E2}" type="presParOf" srcId="{ED400900-9E06-4805-AE88-90A4A95E42FD}" destId="{1AE042DB-F9DB-41D6-B36B-767F795400BE}" srcOrd="1" destOrd="0" presId="urn:microsoft.com/office/officeart/2005/8/layout/orgChart1"/>
    <dgm:cxn modelId="{66297D16-98F8-409A-B2F7-CBEC80F410C8}" type="presParOf" srcId="{33966EC2-6616-4A60-B935-C7D05ED6891D}" destId="{CF14CA37-86BD-4AF1-9A80-425AA349A95D}" srcOrd="1" destOrd="0" presId="urn:microsoft.com/office/officeart/2005/8/layout/orgChart1"/>
    <dgm:cxn modelId="{D5373E02-9D05-43C7-A250-2BB6F9CE2C06}" type="presParOf" srcId="{33966EC2-6616-4A60-B935-C7D05ED6891D}" destId="{37F9B0D2-46BD-49E0-B1C8-B282C2956D87}" srcOrd="2" destOrd="0" presId="urn:microsoft.com/office/officeart/2005/8/layout/orgChart1"/>
    <dgm:cxn modelId="{69817DFB-E95F-4459-B3E6-A7D06CA40BA2}" type="presParOf" srcId="{08ED2BFB-6A43-4F3B-9576-00189830A524}" destId="{7B37DF95-E484-4655-938F-CAE68494BDFD}" srcOrd="6" destOrd="0" presId="urn:microsoft.com/office/officeart/2005/8/layout/orgChart1"/>
    <dgm:cxn modelId="{37F916F9-0634-44D9-B1D9-C07640D63901}" type="presParOf" srcId="{08ED2BFB-6A43-4F3B-9576-00189830A524}" destId="{76371C25-AFD4-4F33-B421-EB0F14B8F43A}" srcOrd="7" destOrd="0" presId="urn:microsoft.com/office/officeart/2005/8/layout/orgChart1"/>
    <dgm:cxn modelId="{C175ECDF-B3A7-426C-8AEC-689C4B557FE1}" type="presParOf" srcId="{76371C25-AFD4-4F33-B421-EB0F14B8F43A}" destId="{36C1A4F3-50B6-4717-AC9B-326EAD388097}" srcOrd="0" destOrd="0" presId="urn:microsoft.com/office/officeart/2005/8/layout/orgChart1"/>
    <dgm:cxn modelId="{B24F5A8B-EB2A-4584-9EA7-302A7B91D69B}" type="presParOf" srcId="{36C1A4F3-50B6-4717-AC9B-326EAD388097}" destId="{714D4D66-57CB-44E1-9470-6ECBE1235C2D}" srcOrd="0" destOrd="0" presId="urn:microsoft.com/office/officeart/2005/8/layout/orgChart1"/>
    <dgm:cxn modelId="{2A3D0B4C-6F4C-454E-881B-8E4BD8CFA225}" type="presParOf" srcId="{36C1A4F3-50B6-4717-AC9B-326EAD388097}" destId="{69DD91BF-AE08-4A50-85AD-0A6AF04AFB88}" srcOrd="1" destOrd="0" presId="urn:microsoft.com/office/officeart/2005/8/layout/orgChart1"/>
    <dgm:cxn modelId="{B70FDEE3-FDA1-4B3B-8F77-A9D2BFC1FA43}" type="presParOf" srcId="{76371C25-AFD4-4F33-B421-EB0F14B8F43A}" destId="{F5067E9F-CDDD-484A-A776-F2C9CE15B596}" srcOrd="1" destOrd="0" presId="urn:microsoft.com/office/officeart/2005/8/layout/orgChart1"/>
    <dgm:cxn modelId="{EC1A3222-71DB-4833-870E-53354DA15C9C}" type="presParOf" srcId="{F5067E9F-CDDD-484A-A776-F2C9CE15B596}" destId="{43251E26-84D2-4E84-91B5-0E3E0940FCE5}" srcOrd="0" destOrd="0" presId="urn:microsoft.com/office/officeart/2005/8/layout/orgChart1"/>
    <dgm:cxn modelId="{A528CBD8-F6AC-4CD1-9134-38F4AB7BD611}" type="presParOf" srcId="{F5067E9F-CDDD-484A-A776-F2C9CE15B596}" destId="{328D36DC-FF62-4F19-9B07-371349769EAD}" srcOrd="1" destOrd="0" presId="urn:microsoft.com/office/officeart/2005/8/layout/orgChart1"/>
    <dgm:cxn modelId="{5F7ADBD9-6D7B-4F97-837B-43F7F3E36AE2}" type="presParOf" srcId="{328D36DC-FF62-4F19-9B07-371349769EAD}" destId="{25E39F68-C433-431F-8421-68571D82CAB6}" srcOrd="0" destOrd="0" presId="urn:microsoft.com/office/officeart/2005/8/layout/orgChart1"/>
    <dgm:cxn modelId="{1411FF6A-E332-4BDD-BE9A-ABAD1C0245D4}" type="presParOf" srcId="{25E39F68-C433-431F-8421-68571D82CAB6}" destId="{5154DB36-55DC-4AA6-A54A-6C17B9C5311E}" srcOrd="0" destOrd="0" presId="urn:microsoft.com/office/officeart/2005/8/layout/orgChart1"/>
    <dgm:cxn modelId="{2276C298-49C7-4828-A674-44D6E0DB634E}" type="presParOf" srcId="{25E39F68-C433-431F-8421-68571D82CAB6}" destId="{61196DAE-D4C7-4166-95F3-79A3D50A04B5}" srcOrd="1" destOrd="0" presId="urn:microsoft.com/office/officeart/2005/8/layout/orgChart1"/>
    <dgm:cxn modelId="{ADE4BC74-BA8F-44F5-A8FD-A06114308A08}" type="presParOf" srcId="{328D36DC-FF62-4F19-9B07-371349769EAD}" destId="{4ACC4852-B9B2-4AC3-B886-4AED6964347A}" srcOrd="1" destOrd="0" presId="urn:microsoft.com/office/officeart/2005/8/layout/orgChart1"/>
    <dgm:cxn modelId="{A7CC740D-4BF4-487B-A9BD-281D80006AE9}" type="presParOf" srcId="{328D36DC-FF62-4F19-9B07-371349769EAD}" destId="{EFF98BEA-DC01-4D5F-9560-4604E9AE8BE1}" srcOrd="2" destOrd="0" presId="urn:microsoft.com/office/officeart/2005/8/layout/orgChart1"/>
    <dgm:cxn modelId="{4D7C26C6-0F71-478D-9AB9-0FB8311D95D0}" type="presParOf" srcId="{76371C25-AFD4-4F33-B421-EB0F14B8F43A}" destId="{8D6D9E8D-D9DD-4303-8C74-4E298457F1EE}" srcOrd="2" destOrd="0" presId="urn:microsoft.com/office/officeart/2005/8/layout/orgChart1"/>
    <dgm:cxn modelId="{01EC01DD-D104-4C9E-A7FB-66B4682D9243}" type="presParOf" srcId="{08ED2BFB-6A43-4F3B-9576-00189830A524}" destId="{BD96652F-2665-47BF-BB3E-E2EC355D9CE1}" srcOrd="8" destOrd="0" presId="urn:microsoft.com/office/officeart/2005/8/layout/orgChart1"/>
    <dgm:cxn modelId="{1443205A-859F-4101-8E22-F72B33F99E24}" type="presParOf" srcId="{08ED2BFB-6A43-4F3B-9576-00189830A524}" destId="{F47D0865-5A91-4C41-B14F-701835B28590}" srcOrd="9" destOrd="0" presId="urn:microsoft.com/office/officeart/2005/8/layout/orgChart1"/>
    <dgm:cxn modelId="{94953CC3-FDA5-40A9-93EA-8D370D181528}" type="presParOf" srcId="{F47D0865-5A91-4C41-B14F-701835B28590}" destId="{10210A00-EB79-4479-8D8D-B0B4F4B812BE}" srcOrd="0" destOrd="0" presId="urn:microsoft.com/office/officeart/2005/8/layout/orgChart1"/>
    <dgm:cxn modelId="{DFE29AEA-198C-48A7-BF46-4B2491BEE485}" type="presParOf" srcId="{10210A00-EB79-4479-8D8D-B0B4F4B812BE}" destId="{3BEB44FF-3B5E-42FC-BDCC-734D7F6A2274}" srcOrd="0" destOrd="0" presId="urn:microsoft.com/office/officeart/2005/8/layout/orgChart1"/>
    <dgm:cxn modelId="{63088A30-EEE5-48DD-AA1D-72AF46122B65}" type="presParOf" srcId="{10210A00-EB79-4479-8D8D-B0B4F4B812BE}" destId="{E150E4B6-B9A5-4BAC-BBFC-61EB6361091E}" srcOrd="1" destOrd="0" presId="urn:microsoft.com/office/officeart/2005/8/layout/orgChart1"/>
    <dgm:cxn modelId="{1CC97C70-0EBB-4D89-82FA-46B2B2FF36D3}" type="presParOf" srcId="{F47D0865-5A91-4C41-B14F-701835B28590}" destId="{BB2C8C54-396C-447D-8847-B155D85552CB}" srcOrd="1" destOrd="0" presId="urn:microsoft.com/office/officeart/2005/8/layout/orgChart1"/>
    <dgm:cxn modelId="{4CBD1FE9-684C-4248-8BAB-7300D6982255}" type="presParOf" srcId="{F47D0865-5A91-4C41-B14F-701835B28590}" destId="{17E47251-7D03-402D-BE63-824639AB0472}" srcOrd="2" destOrd="0" presId="urn:microsoft.com/office/officeart/2005/8/layout/orgChart1"/>
    <dgm:cxn modelId="{83991819-5647-4BAC-A555-E58E9937954D}" type="presParOf" srcId="{08ED2BFB-6A43-4F3B-9576-00189830A524}" destId="{E2724612-ED04-4025-A371-073862EB38CF}" srcOrd="10" destOrd="0" presId="urn:microsoft.com/office/officeart/2005/8/layout/orgChart1"/>
    <dgm:cxn modelId="{2B4CE0AA-6E4F-420D-8887-A2DD57551BDF}" type="presParOf" srcId="{08ED2BFB-6A43-4F3B-9576-00189830A524}" destId="{4ABD2CA8-082A-42D4-83E4-5813F163FDE5}" srcOrd="11" destOrd="0" presId="urn:microsoft.com/office/officeart/2005/8/layout/orgChart1"/>
    <dgm:cxn modelId="{8B24A670-A528-440D-A1DD-47DB7D839C16}" type="presParOf" srcId="{4ABD2CA8-082A-42D4-83E4-5813F163FDE5}" destId="{079B5287-E4CF-47A0-8D85-350452EC31A3}" srcOrd="0" destOrd="0" presId="urn:microsoft.com/office/officeart/2005/8/layout/orgChart1"/>
    <dgm:cxn modelId="{E14B13B9-5351-4B04-9A66-7EB8BDADABF8}" type="presParOf" srcId="{079B5287-E4CF-47A0-8D85-350452EC31A3}" destId="{8282A67A-FA0C-4660-9E02-73D051C093DC}" srcOrd="0" destOrd="0" presId="urn:microsoft.com/office/officeart/2005/8/layout/orgChart1"/>
    <dgm:cxn modelId="{C49DC575-FB43-472D-9194-DA2E2819F6A4}" type="presParOf" srcId="{079B5287-E4CF-47A0-8D85-350452EC31A3}" destId="{D6477A8C-AE06-4A7B-8778-87D249EB62B9}" srcOrd="1" destOrd="0" presId="urn:microsoft.com/office/officeart/2005/8/layout/orgChart1"/>
    <dgm:cxn modelId="{35749CD9-53DD-4AF0-8872-6A1568CA9BC3}" type="presParOf" srcId="{4ABD2CA8-082A-42D4-83E4-5813F163FDE5}" destId="{234E3F0A-5FC7-4A5B-92E9-B5CFFC69CB06}" srcOrd="1" destOrd="0" presId="urn:microsoft.com/office/officeart/2005/8/layout/orgChart1"/>
    <dgm:cxn modelId="{4830B856-3733-4035-BECF-AA8D429ACB72}" type="presParOf" srcId="{4ABD2CA8-082A-42D4-83E4-5813F163FDE5}" destId="{41B7FBD3-EFA3-465C-A3B4-92FE99395CEB}" srcOrd="2" destOrd="0" presId="urn:microsoft.com/office/officeart/2005/8/layout/orgChart1"/>
    <dgm:cxn modelId="{4771D7CE-B320-44B4-8D0D-F523A75F2A1F}" type="presParOf" srcId="{08ED2BFB-6A43-4F3B-9576-00189830A524}" destId="{F3EFCF30-CE42-438E-983B-4C3ED2C7E727}" srcOrd="12" destOrd="0" presId="urn:microsoft.com/office/officeart/2005/8/layout/orgChart1"/>
    <dgm:cxn modelId="{0E185215-FA1C-4899-A078-A99C303EE919}" type="presParOf" srcId="{08ED2BFB-6A43-4F3B-9576-00189830A524}" destId="{C3FBA69B-5F91-48FC-8587-B90181D253EF}" srcOrd="13" destOrd="0" presId="urn:microsoft.com/office/officeart/2005/8/layout/orgChart1"/>
    <dgm:cxn modelId="{1F7063CF-4852-4732-9D8F-74D2CB7C4410}" type="presParOf" srcId="{C3FBA69B-5F91-48FC-8587-B90181D253EF}" destId="{63134064-4539-43C7-ACEB-4B828714B154}" srcOrd="0" destOrd="0" presId="urn:microsoft.com/office/officeart/2005/8/layout/orgChart1"/>
    <dgm:cxn modelId="{65BA0297-CF97-4D96-96D7-8FE08E6BC914}" type="presParOf" srcId="{63134064-4539-43C7-ACEB-4B828714B154}" destId="{004889A1-385B-4B0C-96B9-6AC1A2C6E835}" srcOrd="0" destOrd="0" presId="urn:microsoft.com/office/officeart/2005/8/layout/orgChart1"/>
    <dgm:cxn modelId="{E20B1C53-E49A-441A-9616-10A86D4B5EB1}" type="presParOf" srcId="{63134064-4539-43C7-ACEB-4B828714B154}" destId="{B7B47BD8-6CB4-4DCA-8B85-548057F82DEF}" srcOrd="1" destOrd="0" presId="urn:microsoft.com/office/officeart/2005/8/layout/orgChart1"/>
    <dgm:cxn modelId="{51C5C78F-3953-4CBB-A971-4A804A6A5860}" type="presParOf" srcId="{C3FBA69B-5F91-48FC-8587-B90181D253EF}" destId="{B991D0C3-D42E-4E4E-83A6-532EA0BE65E1}" srcOrd="1" destOrd="0" presId="urn:microsoft.com/office/officeart/2005/8/layout/orgChart1"/>
    <dgm:cxn modelId="{938C994E-BD77-456D-9FD9-278CEFC6F0DA}" type="presParOf" srcId="{C3FBA69B-5F91-48FC-8587-B90181D253EF}" destId="{09BC5F03-78F7-41DA-9C3A-6575528A134D}" srcOrd="2" destOrd="0" presId="urn:microsoft.com/office/officeart/2005/8/layout/orgChart1"/>
    <dgm:cxn modelId="{009745F5-8B5F-4F86-88D7-1E9260C3B907}" type="presParOf" srcId="{08ED2BFB-6A43-4F3B-9576-00189830A524}" destId="{98C2F332-944C-4E18-B2F6-477E48AACA8A}" srcOrd="14" destOrd="0" presId="urn:microsoft.com/office/officeart/2005/8/layout/orgChart1"/>
    <dgm:cxn modelId="{3F3352B5-7418-4909-B9B6-9074D67F1964}" type="presParOf" srcId="{08ED2BFB-6A43-4F3B-9576-00189830A524}" destId="{1E264C80-A66B-4712-93FE-7B56CCA56991}" srcOrd="15" destOrd="0" presId="urn:microsoft.com/office/officeart/2005/8/layout/orgChart1"/>
    <dgm:cxn modelId="{6555E8FE-B3F0-46F8-9C38-20B18CC29C38}" type="presParOf" srcId="{1E264C80-A66B-4712-93FE-7B56CCA56991}" destId="{F9670B42-9B5D-489A-B619-F4C093577FA6}" srcOrd="0" destOrd="0" presId="urn:microsoft.com/office/officeart/2005/8/layout/orgChart1"/>
    <dgm:cxn modelId="{1021866A-FB5A-44CD-84D5-5DD572F872C5}" type="presParOf" srcId="{F9670B42-9B5D-489A-B619-F4C093577FA6}" destId="{656D84FE-6DC9-4D63-AC76-2776179517B6}" srcOrd="0" destOrd="0" presId="urn:microsoft.com/office/officeart/2005/8/layout/orgChart1"/>
    <dgm:cxn modelId="{048BB824-CF9C-4DD7-9FBB-FFFBD404F66C}" type="presParOf" srcId="{F9670B42-9B5D-489A-B619-F4C093577FA6}" destId="{BB2208F1-49D2-4C2F-ABFD-B1FDB3878691}" srcOrd="1" destOrd="0" presId="urn:microsoft.com/office/officeart/2005/8/layout/orgChart1"/>
    <dgm:cxn modelId="{26149A7F-219F-4AF3-AF3D-577A7A0B9F2E}" type="presParOf" srcId="{1E264C80-A66B-4712-93FE-7B56CCA56991}" destId="{62DCF4A7-AA59-44E6-BCAE-7803230413D9}" srcOrd="1" destOrd="0" presId="urn:microsoft.com/office/officeart/2005/8/layout/orgChart1"/>
    <dgm:cxn modelId="{223BA023-CDAF-48F1-905D-787B7B5105B8}" type="presParOf" srcId="{62DCF4A7-AA59-44E6-BCAE-7803230413D9}" destId="{514DC9E2-1D62-43F6-92CB-2E72EBCFD703}" srcOrd="0" destOrd="0" presId="urn:microsoft.com/office/officeart/2005/8/layout/orgChart1"/>
    <dgm:cxn modelId="{E45E8B2D-5063-47B8-B0F9-4FC2E4FDF88D}" type="presParOf" srcId="{62DCF4A7-AA59-44E6-BCAE-7803230413D9}" destId="{094C8935-501E-49FA-81EB-46CBA898FFD4}" srcOrd="1" destOrd="0" presId="urn:microsoft.com/office/officeart/2005/8/layout/orgChart1"/>
    <dgm:cxn modelId="{22DA4D99-0628-4246-B9E8-20C9F8353DC2}" type="presParOf" srcId="{094C8935-501E-49FA-81EB-46CBA898FFD4}" destId="{F6E23B84-B0FC-483C-ADED-51DD44081F25}" srcOrd="0" destOrd="0" presId="urn:microsoft.com/office/officeart/2005/8/layout/orgChart1"/>
    <dgm:cxn modelId="{9CCB26E7-57E4-400E-8594-8C735DF64220}" type="presParOf" srcId="{F6E23B84-B0FC-483C-ADED-51DD44081F25}" destId="{ED4622E0-47E6-4869-A152-11C15873BC5A}" srcOrd="0" destOrd="0" presId="urn:microsoft.com/office/officeart/2005/8/layout/orgChart1"/>
    <dgm:cxn modelId="{ACF85426-AA46-4172-9FEE-8BFECD0491C7}" type="presParOf" srcId="{F6E23B84-B0FC-483C-ADED-51DD44081F25}" destId="{F0122620-D69D-4AF3-9B28-46C51F08F58F}" srcOrd="1" destOrd="0" presId="urn:microsoft.com/office/officeart/2005/8/layout/orgChart1"/>
    <dgm:cxn modelId="{7D74355E-5431-4A29-B38E-B01E792975E1}" type="presParOf" srcId="{094C8935-501E-49FA-81EB-46CBA898FFD4}" destId="{3F4E07C4-9697-4CAC-A647-90DCAE4E3BED}" srcOrd="1" destOrd="0" presId="urn:microsoft.com/office/officeart/2005/8/layout/orgChart1"/>
    <dgm:cxn modelId="{AEF7D916-1EEA-4695-8FFA-42B50BDA08C5}" type="presParOf" srcId="{094C8935-501E-49FA-81EB-46CBA898FFD4}" destId="{FB909868-049D-4BB6-A1D1-0ED69B7399AC}" srcOrd="2" destOrd="0" presId="urn:microsoft.com/office/officeart/2005/8/layout/orgChart1"/>
    <dgm:cxn modelId="{E58037E9-C79F-406F-90C2-91895B0A6346}" type="presParOf" srcId="{1E264C80-A66B-4712-93FE-7B56CCA56991}" destId="{5E42FBEB-1499-43B9-AE16-12C50BAD8CBB}" srcOrd="2" destOrd="0" presId="urn:microsoft.com/office/officeart/2005/8/layout/orgChart1"/>
    <dgm:cxn modelId="{19B9B0F8-8836-4F0B-9605-8C11E659F4AC}" type="presParOf" srcId="{08ED2BFB-6A43-4F3B-9576-00189830A524}" destId="{B5761637-108C-469E-90A3-E9EA65D6AE06}" srcOrd="16" destOrd="0" presId="urn:microsoft.com/office/officeart/2005/8/layout/orgChart1"/>
    <dgm:cxn modelId="{0FCBFA90-FBC3-48AF-99F1-8B07BBCE79E9}" type="presParOf" srcId="{08ED2BFB-6A43-4F3B-9576-00189830A524}" destId="{A44AFAB8-AE4B-4F60-8397-79FB2B442E5D}" srcOrd="17" destOrd="0" presId="urn:microsoft.com/office/officeart/2005/8/layout/orgChart1"/>
    <dgm:cxn modelId="{28B27B37-0CCF-476A-8866-889BE30497D9}" type="presParOf" srcId="{A44AFAB8-AE4B-4F60-8397-79FB2B442E5D}" destId="{B46F9377-34C1-4BBA-B666-12EB746DDE62}" srcOrd="0" destOrd="0" presId="urn:microsoft.com/office/officeart/2005/8/layout/orgChart1"/>
    <dgm:cxn modelId="{3626B91C-5C2A-41DA-AF87-C1231F9EA7E7}" type="presParOf" srcId="{B46F9377-34C1-4BBA-B666-12EB746DDE62}" destId="{048BCF34-B393-4D8B-8FFC-99401EEA9ABA}" srcOrd="0" destOrd="0" presId="urn:microsoft.com/office/officeart/2005/8/layout/orgChart1"/>
    <dgm:cxn modelId="{1A445A25-8ACD-4F4B-B556-D086F688CD27}" type="presParOf" srcId="{B46F9377-34C1-4BBA-B666-12EB746DDE62}" destId="{9B3B331B-B8DD-4CE0-B564-8E5B0B43F2C9}" srcOrd="1" destOrd="0" presId="urn:microsoft.com/office/officeart/2005/8/layout/orgChart1"/>
    <dgm:cxn modelId="{BBDFA7B8-FD48-4043-8B9E-9E60CF85A857}" type="presParOf" srcId="{A44AFAB8-AE4B-4F60-8397-79FB2B442E5D}" destId="{D45E3B9E-F644-4053-827F-F3A4A06BD458}" srcOrd="1" destOrd="0" presId="urn:microsoft.com/office/officeart/2005/8/layout/orgChart1"/>
    <dgm:cxn modelId="{EE2CB97A-8111-4D15-80FA-89D79898EA00}" type="presParOf" srcId="{A44AFAB8-AE4B-4F60-8397-79FB2B442E5D}" destId="{B87BAB66-6A07-44AE-A15E-62019D0FBAAF}" srcOrd="2" destOrd="0" presId="urn:microsoft.com/office/officeart/2005/8/layout/orgChart1"/>
    <dgm:cxn modelId="{75B3360B-39B2-4186-BE96-B6BB8A6690BD}" type="presParOf" srcId="{08ED2BFB-6A43-4F3B-9576-00189830A524}" destId="{7A9AC337-3CB7-4AF7-83DC-219A3EDD5D9A}" srcOrd="18" destOrd="0" presId="urn:microsoft.com/office/officeart/2005/8/layout/orgChart1"/>
    <dgm:cxn modelId="{EC22CCB4-BBEF-4167-AE24-5454FCD88E10}" type="presParOf" srcId="{08ED2BFB-6A43-4F3B-9576-00189830A524}" destId="{E38E7440-2E66-49BA-B9F8-13B8B0737324}" srcOrd="19" destOrd="0" presId="urn:microsoft.com/office/officeart/2005/8/layout/orgChart1"/>
    <dgm:cxn modelId="{CC6AE864-066C-4466-9528-3885128D533C}" type="presParOf" srcId="{E38E7440-2E66-49BA-B9F8-13B8B0737324}" destId="{7ACBAD36-507E-4A78-9636-507429AF83BA}" srcOrd="0" destOrd="0" presId="urn:microsoft.com/office/officeart/2005/8/layout/orgChart1"/>
    <dgm:cxn modelId="{616E3D73-614D-4B24-9B7E-441CAB60B4D7}" type="presParOf" srcId="{7ACBAD36-507E-4A78-9636-507429AF83BA}" destId="{6DAB1B20-123B-4655-BE60-4AAA1090FB04}" srcOrd="0" destOrd="0" presId="urn:microsoft.com/office/officeart/2005/8/layout/orgChart1"/>
    <dgm:cxn modelId="{ABB84F2B-31DF-4A3A-BEDB-EA2E67238C88}" type="presParOf" srcId="{7ACBAD36-507E-4A78-9636-507429AF83BA}" destId="{A907BBAB-0BAC-47B1-B9A3-D9675629B4C3}" srcOrd="1" destOrd="0" presId="urn:microsoft.com/office/officeart/2005/8/layout/orgChart1"/>
    <dgm:cxn modelId="{37CBCC83-FD36-4F1B-97E1-AD1FC9AA3089}" type="presParOf" srcId="{E38E7440-2E66-49BA-B9F8-13B8B0737324}" destId="{F90225BD-762C-475D-888B-BAAE2ADA81D0}" srcOrd="1" destOrd="0" presId="urn:microsoft.com/office/officeart/2005/8/layout/orgChart1"/>
    <dgm:cxn modelId="{4544B1DA-A6AF-4822-8406-B602C9D710E9}" type="presParOf" srcId="{E38E7440-2E66-49BA-B9F8-13B8B0737324}" destId="{A22D6B8F-C917-41E4-BCAD-ED1CCA5B2D92}" srcOrd="2" destOrd="0" presId="urn:microsoft.com/office/officeart/2005/8/layout/orgChart1"/>
    <dgm:cxn modelId="{80BEDDD5-46E2-4FBF-98F7-0949BA0C95B4}" type="presParOf" srcId="{15B10A0D-50A4-45E0-B784-92F43E7A3F32}" destId="{D0B305AB-3478-4EB4-B069-C101CA983567}" srcOrd="2" destOrd="0" presId="urn:microsoft.com/office/officeart/2005/8/layout/orgChart1"/>
    <dgm:cxn modelId="{A12B609B-11CC-4137-893F-74BBD844A959}" type="presParOf" srcId="{D0B305AB-3478-4EB4-B069-C101CA983567}" destId="{70222E0D-8E64-4C79-97CD-BFBE9454F5EB}" srcOrd="0" destOrd="0" presId="urn:microsoft.com/office/officeart/2005/8/layout/orgChart1"/>
    <dgm:cxn modelId="{AA65C923-EE9C-4161-91DD-395B982EDDA4}" type="presParOf" srcId="{D0B305AB-3478-4EB4-B069-C101CA983567}" destId="{34A97C6B-F6F2-4586-9623-267F83E594A4}" srcOrd="1" destOrd="0" presId="urn:microsoft.com/office/officeart/2005/8/layout/orgChart1"/>
    <dgm:cxn modelId="{7B52E552-212A-4563-B356-E867428E3A57}" type="presParOf" srcId="{34A97C6B-F6F2-4586-9623-267F83E594A4}" destId="{5DE3384C-8514-4960-AD27-FAB37212A2A8}" srcOrd="0" destOrd="0" presId="urn:microsoft.com/office/officeart/2005/8/layout/orgChart1"/>
    <dgm:cxn modelId="{D2C8F387-690B-4AE3-8A07-3BE408792409}" type="presParOf" srcId="{5DE3384C-8514-4960-AD27-FAB37212A2A8}" destId="{B4ADA4B4-88D1-4E91-B697-99A2AB754C01}" srcOrd="0" destOrd="0" presId="urn:microsoft.com/office/officeart/2005/8/layout/orgChart1"/>
    <dgm:cxn modelId="{0286FD11-091E-4C47-B0FB-753E9B3D2586}" type="presParOf" srcId="{5DE3384C-8514-4960-AD27-FAB37212A2A8}" destId="{8BCF89A1-BDAE-40D7-8180-F80A9607842D}" srcOrd="1" destOrd="0" presId="urn:microsoft.com/office/officeart/2005/8/layout/orgChart1"/>
    <dgm:cxn modelId="{C05910BE-06A1-4B8A-86FB-E761CE813536}" type="presParOf" srcId="{34A97C6B-F6F2-4586-9623-267F83E594A4}" destId="{83223CD2-2175-4656-A1EC-2ECE19DE96E2}" srcOrd="1" destOrd="0" presId="urn:microsoft.com/office/officeart/2005/8/layout/orgChart1"/>
    <dgm:cxn modelId="{4583EA70-FC75-4C3A-9C08-FB296CB73195}" type="presParOf" srcId="{34A97C6B-F6F2-4586-9623-267F83E594A4}" destId="{6DE0AE6B-F4F6-41E7-9635-90DEFE7F62A7}" srcOrd="2" destOrd="0" presId="urn:microsoft.com/office/officeart/2005/8/layout/orgChart1"/>
    <dgm:cxn modelId="{4F0CEC4F-FFCD-43B0-AE35-E87E00533519}" type="presParOf" srcId="{D0B305AB-3478-4EB4-B069-C101CA983567}" destId="{A322F52F-0059-49BD-BFB4-A67BC8AC69B3}" srcOrd="2" destOrd="0" presId="urn:microsoft.com/office/officeart/2005/8/layout/orgChart1"/>
    <dgm:cxn modelId="{A3E8A628-CB0D-444C-A896-711F7B8192B4}" type="presParOf" srcId="{D0B305AB-3478-4EB4-B069-C101CA983567}" destId="{9C14AD0D-362C-4295-B02C-B1CC9EAFE7D4}" srcOrd="3" destOrd="0" presId="urn:microsoft.com/office/officeart/2005/8/layout/orgChart1"/>
    <dgm:cxn modelId="{6C3B9302-398E-495C-8DCE-3F53B2F4EC83}" type="presParOf" srcId="{9C14AD0D-362C-4295-B02C-B1CC9EAFE7D4}" destId="{0BA1E3B6-2435-4DBE-962D-DEEAD0D000B0}" srcOrd="0" destOrd="0" presId="urn:microsoft.com/office/officeart/2005/8/layout/orgChart1"/>
    <dgm:cxn modelId="{AE4AD995-40A1-418E-B6B8-1F66B9E8E94E}" type="presParOf" srcId="{0BA1E3B6-2435-4DBE-962D-DEEAD0D000B0}" destId="{4A20B82B-68C7-4BC4-B89C-B01B0315C09A}" srcOrd="0" destOrd="0" presId="urn:microsoft.com/office/officeart/2005/8/layout/orgChart1"/>
    <dgm:cxn modelId="{2DEC4A3E-6187-4506-85F1-85312375F998}" type="presParOf" srcId="{0BA1E3B6-2435-4DBE-962D-DEEAD0D000B0}" destId="{3E97B0D3-C502-444A-A715-18098153EA39}" srcOrd="1" destOrd="0" presId="urn:microsoft.com/office/officeart/2005/8/layout/orgChart1"/>
    <dgm:cxn modelId="{9BF37638-E6B3-46FB-B103-0D1D24B6BF8C}" type="presParOf" srcId="{9C14AD0D-362C-4295-B02C-B1CC9EAFE7D4}" destId="{BBAF8EEA-585B-4E80-A288-9F24D784551D}" srcOrd="1" destOrd="0" presId="urn:microsoft.com/office/officeart/2005/8/layout/orgChart1"/>
    <dgm:cxn modelId="{A454CF52-B184-43E7-9777-BB92AD6470D4}" type="presParOf" srcId="{9C14AD0D-362C-4295-B02C-B1CC9EAFE7D4}" destId="{0D0DB8B3-85E2-4A75-BA68-8490D3FA55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2F52F-0059-49BD-BFB4-A67BC8AC69B3}">
      <dsp:nvSpPr>
        <dsp:cNvPr id="0" name=""/>
        <dsp:cNvSpPr/>
      </dsp:nvSpPr>
      <dsp:spPr>
        <a:xfrm>
          <a:off x="5467929" y="1631851"/>
          <a:ext cx="91440" cy="3808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0813"/>
              </a:lnTo>
              <a:lnTo>
                <a:pt x="132644" y="3808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22E0D-8E64-4C79-97CD-BFBE9454F5EB}">
      <dsp:nvSpPr>
        <dsp:cNvPr id="0" name=""/>
        <dsp:cNvSpPr/>
      </dsp:nvSpPr>
      <dsp:spPr>
        <a:xfrm>
          <a:off x="5381005" y="1631851"/>
          <a:ext cx="91440" cy="380813"/>
        </a:xfrm>
        <a:custGeom>
          <a:avLst/>
          <a:gdLst/>
          <a:ahLst/>
          <a:cxnLst/>
          <a:rect l="0" t="0" r="0" b="0"/>
          <a:pathLst>
            <a:path>
              <a:moveTo>
                <a:pt x="132644" y="0"/>
              </a:moveTo>
              <a:lnTo>
                <a:pt x="132644" y="380813"/>
              </a:lnTo>
              <a:lnTo>
                <a:pt x="45720" y="3808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AC337-3CB7-4AF7-83DC-219A3EDD5D9A}">
      <dsp:nvSpPr>
        <dsp:cNvPr id="0" name=""/>
        <dsp:cNvSpPr/>
      </dsp:nvSpPr>
      <dsp:spPr>
        <a:xfrm>
          <a:off x="5513650" y="1631851"/>
          <a:ext cx="4914491" cy="762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5894"/>
              </a:lnTo>
              <a:lnTo>
                <a:pt x="4914491" y="675894"/>
              </a:lnTo>
              <a:lnTo>
                <a:pt x="4914491" y="7628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61637-108C-469E-90A3-E9EA65D6AE06}">
      <dsp:nvSpPr>
        <dsp:cNvPr id="0" name=""/>
        <dsp:cNvSpPr/>
      </dsp:nvSpPr>
      <dsp:spPr>
        <a:xfrm>
          <a:off x="5513650" y="1631851"/>
          <a:ext cx="3917153" cy="815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417"/>
              </a:lnTo>
              <a:lnTo>
                <a:pt x="3917153" y="728417"/>
              </a:lnTo>
              <a:lnTo>
                <a:pt x="3917153" y="8153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DC9E2-1D62-43F6-92CB-2E72EBCFD703}">
      <dsp:nvSpPr>
        <dsp:cNvPr id="0" name=""/>
        <dsp:cNvSpPr/>
      </dsp:nvSpPr>
      <dsp:spPr>
        <a:xfrm>
          <a:off x="5911744" y="2866849"/>
          <a:ext cx="2506546" cy="191714"/>
        </a:xfrm>
        <a:custGeom>
          <a:avLst/>
          <a:gdLst/>
          <a:ahLst/>
          <a:cxnLst/>
          <a:rect l="0" t="0" r="0" b="0"/>
          <a:pathLst>
            <a:path>
              <a:moveTo>
                <a:pt x="2506546" y="0"/>
              </a:moveTo>
              <a:lnTo>
                <a:pt x="2506546" y="104789"/>
              </a:lnTo>
              <a:lnTo>
                <a:pt x="0" y="104789"/>
              </a:lnTo>
              <a:lnTo>
                <a:pt x="0" y="1917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2F332-944C-4E18-B2F6-477E48AACA8A}">
      <dsp:nvSpPr>
        <dsp:cNvPr id="0" name=""/>
        <dsp:cNvSpPr/>
      </dsp:nvSpPr>
      <dsp:spPr>
        <a:xfrm>
          <a:off x="5513650" y="1631851"/>
          <a:ext cx="2904641" cy="821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146"/>
              </a:lnTo>
              <a:lnTo>
                <a:pt x="2904641" y="734146"/>
              </a:lnTo>
              <a:lnTo>
                <a:pt x="2904641" y="8210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FCF30-CE42-438E-983B-4C3ED2C7E727}">
      <dsp:nvSpPr>
        <dsp:cNvPr id="0" name=""/>
        <dsp:cNvSpPr/>
      </dsp:nvSpPr>
      <dsp:spPr>
        <a:xfrm>
          <a:off x="5513650" y="1631851"/>
          <a:ext cx="1767325" cy="815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413"/>
              </a:lnTo>
              <a:lnTo>
                <a:pt x="1767325" y="728413"/>
              </a:lnTo>
              <a:lnTo>
                <a:pt x="1767325" y="8153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24612-ED04-4025-A371-073862EB38CF}">
      <dsp:nvSpPr>
        <dsp:cNvPr id="0" name=""/>
        <dsp:cNvSpPr/>
      </dsp:nvSpPr>
      <dsp:spPr>
        <a:xfrm>
          <a:off x="5513650" y="1631851"/>
          <a:ext cx="662031" cy="797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655"/>
              </a:lnTo>
              <a:lnTo>
                <a:pt x="662031" y="710655"/>
              </a:lnTo>
              <a:lnTo>
                <a:pt x="662031" y="7975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6652F-2665-47BF-BB3E-E2EC355D9CE1}">
      <dsp:nvSpPr>
        <dsp:cNvPr id="0" name=""/>
        <dsp:cNvSpPr/>
      </dsp:nvSpPr>
      <dsp:spPr>
        <a:xfrm>
          <a:off x="4807001" y="1631851"/>
          <a:ext cx="706648" cy="762711"/>
        </a:xfrm>
        <a:custGeom>
          <a:avLst/>
          <a:gdLst/>
          <a:ahLst/>
          <a:cxnLst/>
          <a:rect l="0" t="0" r="0" b="0"/>
          <a:pathLst>
            <a:path>
              <a:moveTo>
                <a:pt x="706648" y="0"/>
              </a:moveTo>
              <a:lnTo>
                <a:pt x="706648" y="675786"/>
              </a:lnTo>
              <a:lnTo>
                <a:pt x="0" y="675786"/>
              </a:lnTo>
              <a:lnTo>
                <a:pt x="0" y="7627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51E26-84D2-4E84-91B5-0E3E0940FCE5}">
      <dsp:nvSpPr>
        <dsp:cNvPr id="0" name=""/>
        <dsp:cNvSpPr/>
      </dsp:nvSpPr>
      <dsp:spPr>
        <a:xfrm>
          <a:off x="3485524" y="2872673"/>
          <a:ext cx="217477" cy="47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477" y="4721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7DF95-E484-4655-938F-CAE68494BDFD}">
      <dsp:nvSpPr>
        <dsp:cNvPr id="0" name=""/>
        <dsp:cNvSpPr/>
      </dsp:nvSpPr>
      <dsp:spPr>
        <a:xfrm>
          <a:off x="3485524" y="1631851"/>
          <a:ext cx="2028125" cy="762719"/>
        </a:xfrm>
        <a:custGeom>
          <a:avLst/>
          <a:gdLst/>
          <a:ahLst/>
          <a:cxnLst/>
          <a:rect l="0" t="0" r="0" b="0"/>
          <a:pathLst>
            <a:path>
              <a:moveTo>
                <a:pt x="2028125" y="0"/>
              </a:moveTo>
              <a:lnTo>
                <a:pt x="2028125" y="675794"/>
              </a:lnTo>
              <a:lnTo>
                <a:pt x="0" y="675794"/>
              </a:lnTo>
              <a:lnTo>
                <a:pt x="0" y="762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9D3D6-9DCC-442E-B9AB-B5EA30D6E5EB}">
      <dsp:nvSpPr>
        <dsp:cNvPr id="0" name=""/>
        <dsp:cNvSpPr/>
      </dsp:nvSpPr>
      <dsp:spPr>
        <a:xfrm>
          <a:off x="1998870" y="1631851"/>
          <a:ext cx="3514779" cy="693821"/>
        </a:xfrm>
        <a:custGeom>
          <a:avLst/>
          <a:gdLst/>
          <a:ahLst/>
          <a:cxnLst/>
          <a:rect l="0" t="0" r="0" b="0"/>
          <a:pathLst>
            <a:path>
              <a:moveTo>
                <a:pt x="3514779" y="0"/>
              </a:moveTo>
              <a:lnTo>
                <a:pt x="3514779" y="606896"/>
              </a:lnTo>
              <a:lnTo>
                <a:pt x="0" y="606896"/>
              </a:lnTo>
              <a:lnTo>
                <a:pt x="0" y="693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F715B-FFF4-4C6F-84DB-86C740212CC0}">
      <dsp:nvSpPr>
        <dsp:cNvPr id="0" name=""/>
        <dsp:cNvSpPr/>
      </dsp:nvSpPr>
      <dsp:spPr>
        <a:xfrm>
          <a:off x="1880586" y="1631851"/>
          <a:ext cx="3633063" cy="1441842"/>
        </a:xfrm>
        <a:custGeom>
          <a:avLst/>
          <a:gdLst/>
          <a:ahLst/>
          <a:cxnLst/>
          <a:rect l="0" t="0" r="0" b="0"/>
          <a:pathLst>
            <a:path>
              <a:moveTo>
                <a:pt x="3633063" y="0"/>
              </a:moveTo>
              <a:lnTo>
                <a:pt x="3633063" y="1354917"/>
              </a:lnTo>
              <a:lnTo>
                <a:pt x="0" y="1354917"/>
              </a:lnTo>
              <a:lnTo>
                <a:pt x="0" y="1441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A9827-C459-499B-9567-7A8B9F5AA25F}">
      <dsp:nvSpPr>
        <dsp:cNvPr id="0" name=""/>
        <dsp:cNvSpPr/>
      </dsp:nvSpPr>
      <dsp:spPr>
        <a:xfrm>
          <a:off x="485823" y="2778078"/>
          <a:ext cx="5910731" cy="472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427"/>
              </a:lnTo>
              <a:lnTo>
                <a:pt x="5910731" y="4724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0E31D-AD2A-442F-8314-8231228950A1}">
      <dsp:nvSpPr>
        <dsp:cNvPr id="0" name=""/>
        <dsp:cNvSpPr/>
      </dsp:nvSpPr>
      <dsp:spPr>
        <a:xfrm>
          <a:off x="250260" y="2778078"/>
          <a:ext cx="235563" cy="491096"/>
        </a:xfrm>
        <a:custGeom>
          <a:avLst/>
          <a:gdLst/>
          <a:ahLst/>
          <a:cxnLst/>
          <a:rect l="0" t="0" r="0" b="0"/>
          <a:pathLst>
            <a:path>
              <a:moveTo>
                <a:pt x="235563" y="0"/>
              </a:moveTo>
              <a:lnTo>
                <a:pt x="0" y="4910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4A7E7-C497-4B03-8D0C-254BEAADB6C3}">
      <dsp:nvSpPr>
        <dsp:cNvPr id="0" name=""/>
        <dsp:cNvSpPr/>
      </dsp:nvSpPr>
      <dsp:spPr>
        <a:xfrm>
          <a:off x="886204" y="1631851"/>
          <a:ext cx="4627445" cy="732299"/>
        </a:xfrm>
        <a:custGeom>
          <a:avLst/>
          <a:gdLst/>
          <a:ahLst/>
          <a:cxnLst/>
          <a:rect l="0" t="0" r="0" b="0"/>
          <a:pathLst>
            <a:path>
              <a:moveTo>
                <a:pt x="4627445" y="0"/>
              </a:moveTo>
              <a:lnTo>
                <a:pt x="4627445" y="645375"/>
              </a:lnTo>
              <a:lnTo>
                <a:pt x="0" y="645375"/>
              </a:lnTo>
              <a:lnTo>
                <a:pt x="0" y="7322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654C6-C6FD-4D5D-8EDC-19777658F88C}">
      <dsp:nvSpPr>
        <dsp:cNvPr id="0" name=""/>
        <dsp:cNvSpPr/>
      </dsp:nvSpPr>
      <dsp:spPr>
        <a:xfrm>
          <a:off x="4612703" y="1079841"/>
          <a:ext cx="1801892" cy="5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Joe </a:t>
          </a:r>
          <a:r>
            <a:rPr lang="en-US" sz="1100" kern="1200" dirty="0" err="1"/>
            <a:t>Stadelmaier</a:t>
          </a:r>
          <a:br>
            <a:rPr lang="en-US" sz="1100" kern="1200" dirty="0"/>
          </a:br>
          <a:r>
            <a:rPr lang="en-US" sz="1100" kern="1200" dirty="0"/>
            <a:t>President and</a:t>
          </a:r>
          <a:br>
            <a:rPr lang="en-US" sz="1100" kern="1200" dirty="0"/>
          </a:br>
          <a:r>
            <a:rPr lang="en-US" sz="1100" kern="1200" dirty="0"/>
            <a:t>Executive Director </a:t>
          </a:r>
        </a:p>
      </dsp:txBody>
      <dsp:txXfrm>
        <a:off x="4612703" y="1079841"/>
        <a:ext cx="1801892" cy="552009"/>
      </dsp:txXfrm>
    </dsp:sp>
    <dsp:sp modelId="{89796D09-7A41-439A-B950-3566A95D057C}">
      <dsp:nvSpPr>
        <dsp:cNvPr id="0" name=""/>
        <dsp:cNvSpPr/>
      </dsp:nvSpPr>
      <dsp:spPr>
        <a:xfrm>
          <a:off x="385728" y="2364150"/>
          <a:ext cx="1000951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Scott McFarland</a:t>
          </a:r>
          <a:br>
            <a:rPr lang="en-US" sz="1100" kern="1200" dirty="0"/>
          </a:br>
          <a:r>
            <a:rPr lang="en-US" sz="1100" kern="1200" dirty="0"/>
            <a:t>VP</a:t>
          </a:r>
        </a:p>
      </dsp:txBody>
      <dsp:txXfrm>
        <a:off x="385728" y="2364150"/>
        <a:ext cx="1000951" cy="413927"/>
      </dsp:txXfrm>
    </dsp:sp>
    <dsp:sp modelId="{5073D4C8-B172-4F5A-AB51-F150C1851A3A}">
      <dsp:nvSpPr>
        <dsp:cNvPr id="0" name=""/>
        <dsp:cNvSpPr/>
      </dsp:nvSpPr>
      <dsp:spPr>
        <a:xfrm>
          <a:off x="250260" y="3062210"/>
          <a:ext cx="827855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J. Moore</a:t>
          </a:r>
          <a:br>
            <a:rPr lang="en-US" sz="1100" kern="1200" dirty="0"/>
          </a:br>
          <a:r>
            <a:rPr lang="en-US" sz="1100" kern="1200" dirty="0"/>
            <a:t>Registration</a:t>
          </a:r>
        </a:p>
      </dsp:txBody>
      <dsp:txXfrm>
        <a:off x="250260" y="3062210"/>
        <a:ext cx="827855" cy="413927"/>
      </dsp:txXfrm>
    </dsp:sp>
    <dsp:sp modelId="{5623926D-EF8A-49D5-90DE-B440CD3EE583}">
      <dsp:nvSpPr>
        <dsp:cNvPr id="0" name=""/>
        <dsp:cNvSpPr/>
      </dsp:nvSpPr>
      <dsp:spPr>
        <a:xfrm>
          <a:off x="6396555" y="3043542"/>
          <a:ext cx="1219140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Shauna Lee</a:t>
          </a:r>
          <a:br>
            <a:rPr lang="en-US" sz="1200" kern="1200" dirty="0"/>
          </a:br>
          <a:r>
            <a:rPr lang="en-US" sz="1200" kern="1200" dirty="0"/>
            <a:t>Spirit Wear</a:t>
          </a:r>
        </a:p>
      </dsp:txBody>
      <dsp:txXfrm>
        <a:off x="6396555" y="3043542"/>
        <a:ext cx="1219140" cy="413927"/>
      </dsp:txXfrm>
    </dsp:sp>
    <dsp:sp modelId="{91FC9B01-D1D7-4690-AC2E-50E39DDED88B}">
      <dsp:nvSpPr>
        <dsp:cNvPr id="0" name=""/>
        <dsp:cNvSpPr/>
      </dsp:nvSpPr>
      <dsp:spPr>
        <a:xfrm>
          <a:off x="1369022" y="3073693"/>
          <a:ext cx="1023129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J. Moore </a:t>
          </a:r>
          <a:br>
            <a:rPr lang="en-US" sz="1100" kern="1200" dirty="0"/>
          </a:br>
          <a:r>
            <a:rPr lang="en-US" sz="1100" kern="1200" dirty="0"/>
            <a:t>Asset Manager</a:t>
          </a:r>
        </a:p>
      </dsp:txBody>
      <dsp:txXfrm>
        <a:off x="1369022" y="3073693"/>
        <a:ext cx="1023129" cy="413927"/>
      </dsp:txXfrm>
    </dsp:sp>
    <dsp:sp modelId="{5AFBDEEA-44F9-4D0A-B695-80C0193C9A5A}">
      <dsp:nvSpPr>
        <dsp:cNvPr id="0" name=""/>
        <dsp:cNvSpPr/>
      </dsp:nvSpPr>
      <dsp:spPr>
        <a:xfrm>
          <a:off x="1584943" y="2325672"/>
          <a:ext cx="827855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Ryan </a:t>
          </a:r>
          <a:r>
            <a:rPr lang="en-US" sz="1200" kern="1200" dirty="0" err="1"/>
            <a:t>Venman</a:t>
          </a:r>
          <a:endParaRPr lang="en-US" sz="1200" kern="1200" dirty="0"/>
        </a:p>
      </dsp:txBody>
      <dsp:txXfrm>
        <a:off x="1584943" y="2325672"/>
        <a:ext cx="827855" cy="413927"/>
      </dsp:txXfrm>
    </dsp:sp>
    <dsp:sp modelId="{714D4D66-57CB-44E1-9470-6ECBE1235C2D}">
      <dsp:nvSpPr>
        <dsp:cNvPr id="0" name=""/>
        <dsp:cNvSpPr/>
      </dsp:nvSpPr>
      <dsp:spPr>
        <a:xfrm>
          <a:off x="2827537" y="2394570"/>
          <a:ext cx="1315975" cy="4781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Jeremiah Burns</a:t>
          </a:r>
          <a:br>
            <a:rPr lang="en-US" sz="1100" kern="1200" dirty="0"/>
          </a:br>
          <a:r>
            <a:rPr lang="en-US" sz="1100" kern="1200" dirty="0"/>
            <a:t>Boys Program and Tourney Director</a:t>
          </a:r>
        </a:p>
      </dsp:txBody>
      <dsp:txXfrm>
        <a:off x="2827537" y="2394570"/>
        <a:ext cx="1315975" cy="478102"/>
      </dsp:txXfrm>
    </dsp:sp>
    <dsp:sp modelId="{5154DB36-55DC-4AA6-A54A-6C17B9C5311E}">
      <dsp:nvSpPr>
        <dsp:cNvPr id="0" name=""/>
        <dsp:cNvSpPr/>
      </dsp:nvSpPr>
      <dsp:spPr>
        <a:xfrm>
          <a:off x="2700420" y="3137868"/>
          <a:ext cx="1002582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J. Moore</a:t>
          </a:r>
          <a:br>
            <a:rPr lang="en-US" sz="1100" kern="1200" dirty="0"/>
          </a:br>
          <a:r>
            <a:rPr lang="en-US" sz="1100" kern="1200" dirty="0"/>
            <a:t>Winter League and 989</a:t>
          </a:r>
        </a:p>
      </dsp:txBody>
      <dsp:txXfrm>
        <a:off x="2700420" y="3137868"/>
        <a:ext cx="1002582" cy="413927"/>
      </dsp:txXfrm>
    </dsp:sp>
    <dsp:sp modelId="{3BEB44FF-3B5E-42FC-BDCC-734D7F6A2274}">
      <dsp:nvSpPr>
        <dsp:cNvPr id="0" name=""/>
        <dsp:cNvSpPr/>
      </dsp:nvSpPr>
      <dsp:spPr>
        <a:xfrm>
          <a:off x="4270969" y="2394562"/>
          <a:ext cx="1072064" cy="423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Meghan Phelps</a:t>
          </a:r>
          <a:br>
            <a:rPr lang="en-US" sz="1100" kern="1200" dirty="0"/>
          </a:br>
          <a:r>
            <a:rPr lang="en-US" sz="1100" kern="1200" dirty="0"/>
            <a:t>Girls Program Director</a:t>
          </a:r>
        </a:p>
      </dsp:txBody>
      <dsp:txXfrm>
        <a:off x="4270969" y="2394562"/>
        <a:ext cx="1072064" cy="423861"/>
      </dsp:txXfrm>
    </dsp:sp>
    <dsp:sp modelId="{8282A67A-FA0C-4660-9E02-73D051C093DC}">
      <dsp:nvSpPr>
        <dsp:cNvPr id="0" name=""/>
        <dsp:cNvSpPr/>
      </dsp:nvSpPr>
      <dsp:spPr>
        <a:xfrm>
          <a:off x="5761754" y="2429431"/>
          <a:ext cx="827855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Phil Jones</a:t>
          </a:r>
        </a:p>
      </dsp:txBody>
      <dsp:txXfrm>
        <a:off x="5761754" y="2429431"/>
        <a:ext cx="827855" cy="413927"/>
      </dsp:txXfrm>
    </dsp:sp>
    <dsp:sp modelId="{004889A1-385B-4B0C-96B9-6AC1A2C6E835}">
      <dsp:nvSpPr>
        <dsp:cNvPr id="0" name=""/>
        <dsp:cNvSpPr/>
      </dsp:nvSpPr>
      <dsp:spPr>
        <a:xfrm>
          <a:off x="6867048" y="2447189"/>
          <a:ext cx="827855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Morgan </a:t>
          </a:r>
          <a:r>
            <a:rPr lang="en-US" sz="1100" kern="1200" dirty="0" err="1"/>
            <a:t>Radners</a:t>
          </a:r>
          <a:endParaRPr lang="en-US" sz="1100" kern="1200" dirty="0"/>
        </a:p>
      </dsp:txBody>
      <dsp:txXfrm>
        <a:off x="6867048" y="2447189"/>
        <a:ext cx="827855" cy="413927"/>
      </dsp:txXfrm>
    </dsp:sp>
    <dsp:sp modelId="{656D84FE-6DC9-4D63-AC76-2776179517B6}">
      <dsp:nvSpPr>
        <dsp:cNvPr id="0" name=""/>
        <dsp:cNvSpPr/>
      </dsp:nvSpPr>
      <dsp:spPr>
        <a:xfrm>
          <a:off x="7927207" y="2452921"/>
          <a:ext cx="982167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Jeff Berard</a:t>
          </a:r>
          <a:br>
            <a:rPr lang="en-US" sz="1100" kern="1200" dirty="0"/>
          </a:br>
          <a:r>
            <a:rPr lang="en-US" sz="1100" kern="1200" dirty="0"/>
            <a:t>Public Relations</a:t>
          </a:r>
        </a:p>
      </dsp:txBody>
      <dsp:txXfrm>
        <a:off x="7927207" y="2452921"/>
        <a:ext cx="982167" cy="413927"/>
      </dsp:txXfrm>
    </dsp:sp>
    <dsp:sp modelId="{ED4622E0-47E6-4869-A152-11C15873BC5A}">
      <dsp:nvSpPr>
        <dsp:cNvPr id="0" name=""/>
        <dsp:cNvSpPr/>
      </dsp:nvSpPr>
      <dsp:spPr>
        <a:xfrm>
          <a:off x="5497817" y="3058564"/>
          <a:ext cx="827855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J. Moore</a:t>
          </a:r>
          <a:br>
            <a:rPr lang="en-US" sz="1100" kern="1200" dirty="0"/>
          </a:br>
          <a:r>
            <a:rPr lang="en-US" sz="1100" kern="1200" dirty="0"/>
            <a:t>Website</a:t>
          </a:r>
        </a:p>
      </dsp:txBody>
      <dsp:txXfrm>
        <a:off x="5497817" y="3058564"/>
        <a:ext cx="827855" cy="413927"/>
      </dsp:txXfrm>
    </dsp:sp>
    <dsp:sp modelId="{048BCF34-B393-4D8B-8FFC-99401EEA9ABA}">
      <dsp:nvSpPr>
        <dsp:cNvPr id="0" name=""/>
        <dsp:cNvSpPr/>
      </dsp:nvSpPr>
      <dsp:spPr>
        <a:xfrm>
          <a:off x="9156647" y="2447193"/>
          <a:ext cx="548313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Jeremy Rau</a:t>
          </a:r>
        </a:p>
      </dsp:txBody>
      <dsp:txXfrm>
        <a:off x="9156647" y="2447193"/>
        <a:ext cx="548313" cy="413927"/>
      </dsp:txXfrm>
    </dsp:sp>
    <dsp:sp modelId="{6DAB1B20-123B-4655-BE60-4AAA1090FB04}">
      <dsp:nvSpPr>
        <dsp:cNvPr id="0" name=""/>
        <dsp:cNvSpPr/>
      </dsp:nvSpPr>
      <dsp:spPr>
        <a:xfrm>
          <a:off x="9909921" y="2394669"/>
          <a:ext cx="1036441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JD Geisler</a:t>
          </a:r>
          <a:br>
            <a:rPr lang="en-US" sz="1100" kern="1200" dirty="0"/>
          </a:br>
          <a:r>
            <a:rPr lang="en-US" sz="1100" kern="1200" dirty="0"/>
            <a:t>Fundraiser</a:t>
          </a:r>
        </a:p>
      </dsp:txBody>
      <dsp:txXfrm>
        <a:off x="9909921" y="2394669"/>
        <a:ext cx="1036441" cy="413927"/>
      </dsp:txXfrm>
    </dsp:sp>
    <dsp:sp modelId="{B4ADA4B4-88D1-4E91-B697-99A2AB754C01}">
      <dsp:nvSpPr>
        <dsp:cNvPr id="0" name=""/>
        <dsp:cNvSpPr/>
      </dsp:nvSpPr>
      <dsp:spPr>
        <a:xfrm>
          <a:off x="4598870" y="1805700"/>
          <a:ext cx="827855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Jen </a:t>
          </a:r>
          <a:r>
            <a:rPr lang="en-US" sz="1200" kern="1200" dirty="0" err="1"/>
            <a:t>Pedelty</a:t>
          </a:r>
          <a:br>
            <a:rPr lang="en-US" sz="1200" kern="1200" dirty="0"/>
          </a:br>
          <a:r>
            <a:rPr lang="en-US" sz="1200" kern="1200" dirty="0"/>
            <a:t>Secretary</a:t>
          </a:r>
        </a:p>
      </dsp:txBody>
      <dsp:txXfrm>
        <a:off x="4598870" y="1805700"/>
        <a:ext cx="827855" cy="413927"/>
      </dsp:txXfrm>
    </dsp:sp>
    <dsp:sp modelId="{4A20B82B-68C7-4BC4-B89C-B01B0315C09A}">
      <dsp:nvSpPr>
        <dsp:cNvPr id="0" name=""/>
        <dsp:cNvSpPr/>
      </dsp:nvSpPr>
      <dsp:spPr>
        <a:xfrm>
          <a:off x="5600574" y="1805700"/>
          <a:ext cx="1489253" cy="413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Jonathan Moore</a:t>
          </a:r>
          <a:br>
            <a:rPr lang="en-US" sz="1200" kern="1200" dirty="0"/>
          </a:br>
          <a:r>
            <a:rPr lang="en-US" sz="1200" kern="1200" dirty="0"/>
            <a:t>Treasurer</a:t>
          </a:r>
        </a:p>
      </dsp:txBody>
      <dsp:txXfrm>
        <a:off x="5600574" y="1805700"/>
        <a:ext cx="1489253" cy="413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1"/>
            <a:ext cx="3077739" cy="51342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FC341BE-24A4-474D-9B8D-EE42C299F029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D7AF9A6-F93C-4CE8-A94F-9E159BD3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20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1"/>
            <a:ext cx="3077739" cy="51342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5B49235-6D22-47CC-8146-66176ABF4EE1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BA310A8-9081-4B7F-B0AE-D70DC9BB3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0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310A8-9081-4B7F-B0AE-D70DC9BB3B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2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8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24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848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46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18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26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43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3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8E5B8-47E0-68FC-8287-FF0EBD2BF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A5F80-62C9-6FE8-E40C-C45142A61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63705-2C23-D977-49B9-6A55ED828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29EE6-FFBA-7B55-4D4B-86C8DD09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869F5-9E81-D3E9-EBF1-3D805DDAA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8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A04D9-576B-EE12-9DC3-4A85F2F6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B4DA5-9A96-27D6-FC94-FA86970DA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3D9FC-CF33-A5ED-7065-6FD12112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6E8D2-3778-2C94-7BC2-1A999FE60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6E984-85BC-46E3-57FC-526F1079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9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94991"/>
            <a:ext cx="10437812" cy="32116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134351"/>
            <a:ext cx="10437812" cy="122456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277979"/>
            <a:ext cx="9613861" cy="9853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588168"/>
            <a:ext cx="9613861" cy="46247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0981" y="6212920"/>
            <a:ext cx="2743200" cy="365125"/>
          </a:xfrm>
        </p:spPr>
        <p:txBody>
          <a:bodyPr/>
          <a:lstStyle/>
          <a:p>
            <a:r>
              <a:rPr lang="en-US" dirty="0"/>
              <a:t>07/01/2024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6212917"/>
            <a:ext cx="6870660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7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F623C-86DD-0A30-F454-8DC921A94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82143-BE6B-0C58-B8F2-E2128938F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08682-9710-6AD4-41CD-FE877EDC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24D26-CA51-C958-4C28-9A638FD3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A33B8-1A17-4500-944A-9FDB4AE2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276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4CBA-FBAC-B213-3AF0-4FC84A60E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997E-FCEE-747C-44AD-0EE1F7A51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633BA-9FB2-C12C-D127-3781CD727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08250-05B5-6643-200C-67F2BB05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4033A-AC8F-1864-7586-8AE6B25C5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95C5B-F636-B3E2-7A4F-20698D18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06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873A0-1DD4-D9B5-2B79-EA2C2731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4B801-66CE-BA43-E10C-EDBDEC9DD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2555A-C6B6-08AD-9A5C-BFE85699C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4D0C3E-0CB6-577C-2C58-30F065F81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288B4-55FB-DFF1-02AF-66DFFACCE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F0CD7-D535-9DBC-AEF7-BF9800E2D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815D08-CCD2-A764-E4F5-3976A02B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5F1FE6-9884-E325-879E-9F3199C2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51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C336D-E003-F51C-FE8A-B1A2C4A6E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4ACF7-0F6A-8430-C23A-041FA773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55AEB-3E79-336D-3A37-CF655FE4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A0F4A-CF36-EB14-E6FD-20A60FEA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41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2CC20F-34DF-20A4-24A9-A39158B25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3BB33-4DF4-1FF4-3E98-3A97FF3D5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F5980-2043-DDCA-C5C5-EC377A84A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33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6A82-C0F6-75BF-D1BF-E9E5CB69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3BEB-20DC-82A8-DA55-14D470A20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5190E-F464-A344-AECA-785779E1F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0E9E3-0828-3E69-1C18-4DB7E757C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7BDEC-131A-4145-63DD-5B0717CE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613AD-6C2E-A10A-A3B6-6D0947F9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367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4A12-269C-8B36-BEC4-A1866BC88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56EBCC-9B04-3BE0-A8E5-16B611521C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A729E-DF86-213B-9E80-B2C73080C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00050-7774-05B5-AB8D-474C0ACB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0DAD1-F00A-07F8-55D2-D1F821F2E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DBBA5-C359-A89F-9567-5C1038C2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7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F151-9315-4752-0236-09C78C9B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9AE56-9551-9DB0-139A-3E45F8611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30572-B78A-5175-8C22-2752755F2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D32BB-994B-7F62-4C68-658595AA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76BE5-45C6-1A02-F27C-4465B456C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177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6787B1-7E68-446F-6BBA-B0FAD4AA8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0C709-F2B1-A264-E403-C95276923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B77A3-7939-2ED1-F539-5F6D7009D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D12FB-F1EF-8F9A-A932-899637189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862EE-5DF7-036E-2F9B-63837F21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1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5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7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1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4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02/06/2023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8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02/06/2023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8CF18-7EDD-4F1A-CD03-21F7B1A8951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57025" y="6642100"/>
            <a:ext cx="90646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Business</a:t>
            </a:r>
          </a:p>
        </p:txBody>
      </p:sp>
    </p:spTree>
    <p:extLst>
      <p:ext uri="{BB962C8B-B14F-4D97-AF65-F5344CB8AC3E}">
        <p14:creationId xmlns:p14="http://schemas.microsoft.com/office/powerpoint/2010/main" val="1597299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836D38-6681-74D9-146A-C4261EE6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04AFE-D24A-FA9A-E8CF-C0F913948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E26A4-96B4-C766-6851-F857BBA92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43F10-E669-4CB1-9C08-5E18486C18A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3A2A9-D935-710B-B5EE-8E23C417F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8FD2D-6C53-233F-2E8B-7EDF83BB0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E276-3DB2-4EB8-9D3D-CCD8673C4A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955A50-B35C-EAA0-0C5F-AC97E7F5D45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57025" y="6642100"/>
            <a:ext cx="90646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Business</a:t>
            </a:r>
          </a:p>
        </p:txBody>
      </p:sp>
    </p:spTree>
    <p:extLst>
      <p:ext uri="{BB962C8B-B14F-4D97-AF65-F5344CB8AC3E}">
        <p14:creationId xmlns:p14="http://schemas.microsoft.com/office/powerpoint/2010/main" val="174463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Midland Lacrosse Club 2025</a:t>
            </a:r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736249"/>
              </p:ext>
            </p:extLst>
          </p:nvPr>
        </p:nvGraphicFramePr>
        <p:xfrm>
          <a:off x="363338" y="1586575"/>
          <a:ext cx="11027300" cy="5062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602153" y="6340723"/>
            <a:ext cx="2743200" cy="365125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12/29/2024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-107309" y="4471148"/>
            <a:ext cx="11935971" cy="23537"/>
          </a:xfrm>
          <a:prstGeom prst="line">
            <a:avLst/>
          </a:prstGeom>
          <a:ln w="2857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274845" y="2072318"/>
            <a:ext cx="738664" cy="12003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Board of Directors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71241" y="4846580"/>
            <a:ext cx="461665" cy="131064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1">
      <a:dk1>
        <a:srgbClr val="00539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Berlin</vt:lpstr>
      <vt:lpstr>Custom Design</vt:lpstr>
      <vt:lpstr>Midland Lacrosse Club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2016-02-14T18:23:14Z</dcterms:created>
  <dcterms:modified xsi:type="dcterms:W3CDTF">2025-01-10T05:12:38Z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TC040010599991</vt:lpwstr>
  </property>
  <property fmtid="{D5CDD505-2E9C-101B-9397-08002B2CF9AE}" pid="3" name="Content_Steward">
    <vt:lpwstr>Moore J u365921</vt:lpwstr>
  </property>
  <property fmtid="{D5CDD505-2E9C-101B-9397-08002B2CF9AE}" pid="4" name="Update_Footer">
    <vt:lpwstr>No</vt:lpwstr>
  </property>
  <property fmtid="{D5CDD505-2E9C-101B-9397-08002B2CF9AE}" pid="5" name="Radio_Button">
    <vt:lpwstr>RadioButton2</vt:lpwstr>
  </property>
  <property fmtid="{D5CDD505-2E9C-101B-9397-08002B2CF9AE}" pid="6" name="Information_Classification">
    <vt:lpwstr/>
  </property>
  <property fmtid="{D5CDD505-2E9C-101B-9397-08002B2CF9AE}" pid="7" name="Record_Title_ID">
    <vt:lpwstr>72</vt:lpwstr>
  </property>
  <property fmtid="{D5CDD505-2E9C-101B-9397-08002B2CF9AE}" pid="8" name="Initial_Creation_Date">
    <vt:filetime>2016-02-14T18:23:09Z</vt:filetime>
  </property>
  <property fmtid="{D5CDD505-2E9C-101B-9397-08002B2CF9AE}" pid="9" name="Retention_Period_Start_Date">
    <vt:filetime>2020-03-03T03:54:35Z</vt:filetime>
  </property>
  <property fmtid="{D5CDD505-2E9C-101B-9397-08002B2CF9AE}" pid="10" name="Last_Reviewed_Date">
    <vt:lpwstr/>
  </property>
  <property fmtid="{D5CDD505-2E9C-101B-9397-08002B2CF9AE}" pid="11" name="Retention_Review_Frequency">
    <vt:lpwstr/>
  </property>
  <property fmtid="{D5CDD505-2E9C-101B-9397-08002B2CF9AE}" pid="12" name="_IQPDocumentId">
    <vt:lpwstr>550bb209-b534-4b7b-9dec-7da630439063</vt:lpwstr>
  </property>
  <property fmtid="{D5CDD505-2E9C-101B-9397-08002B2CF9AE}" pid="13" name="MSIP_Label_3aac0ad3-18d9-49e9-a80d-c985041778ba_Enabled">
    <vt:lpwstr>true</vt:lpwstr>
  </property>
  <property fmtid="{D5CDD505-2E9C-101B-9397-08002B2CF9AE}" pid="14" name="MSIP_Label_3aac0ad3-18d9-49e9-a80d-c985041778ba_SetDate">
    <vt:lpwstr>2024-11-14T19:13:31Z</vt:lpwstr>
  </property>
  <property fmtid="{D5CDD505-2E9C-101B-9397-08002B2CF9AE}" pid="15" name="MSIP_Label_3aac0ad3-18d9-49e9-a80d-c985041778ba_Method">
    <vt:lpwstr>Standard</vt:lpwstr>
  </property>
  <property fmtid="{D5CDD505-2E9C-101B-9397-08002B2CF9AE}" pid="16" name="MSIP_Label_3aac0ad3-18d9-49e9-a80d-c985041778ba_Name">
    <vt:lpwstr>General Business</vt:lpwstr>
  </property>
  <property fmtid="{D5CDD505-2E9C-101B-9397-08002B2CF9AE}" pid="17" name="MSIP_Label_3aac0ad3-18d9-49e9-a80d-c985041778ba_SiteId">
    <vt:lpwstr>c3e32f53-cb7f-4809-968d-1cc4ccc785fe</vt:lpwstr>
  </property>
  <property fmtid="{D5CDD505-2E9C-101B-9397-08002B2CF9AE}" pid="18" name="MSIP_Label_3aac0ad3-18d9-49e9-a80d-c985041778ba_ActionId">
    <vt:lpwstr>e1f71834-67d4-4324-b7ca-171e0ba1071e</vt:lpwstr>
  </property>
  <property fmtid="{D5CDD505-2E9C-101B-9397-08002B2CF9AE}" pid="19" name="MSIP_Label_3aac0ad3-18d9-49e9-a80d-c985041778ba_ContentBits">
    <vt:lpwstr>2</vt:lpwstr>
  </property>
  <property fmtid="{D5CDD505-2E9C-101B-9397-08002B2CF9AE}" pid="20" name="ClassificationContentMarkingFooterLocations">
    <vt:lpwstr>Berlin:9\Custom Design:9</vt:lpwstr>
  </property>
  <property fmtid="{D5CDD505-2E9C-101B-9397-08002B2CF9AE}" pid="21" name="ClassificationContentMarkingFooterText">
    <vt:lpwstr>General Business</vt:lpwstr>
  </property>
</Properties>
</file>