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6"/>
  </p:notesMasterIdLst>
  <p:sldIdLst>
    <p:sldId id="256" r:id="rId4"/>
    <p:sldId id="259" r:id="rId5"/>
    <p:sldId id="287" r:id="rId6"/>
    <p:sldId id="263" r:id="rId7"/>
    <p:sldId id="261" r:id="rId8"/>
    <p:sldId id="262" r:id="rId9"/>
    <p:sldId id="282" r:id="rId10"/>
    <p:sldId id="278" r:id="rId11"/>
    <p:sldId id="286" r:id="rId12"/>
    <p:sldId id="285" r:id="rId13"/>
    <p:sldId id="270" r:id="rId14"/>
    <p:sldId id="28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729F25D-C2B9-4690-8317-BF3CCECB5BE0}">
          <p14:sldIdLst>
            <p14:sldId id="256"/>
            <p14:sldId id="259"/>
            <p14:sldId id="287"/>
            <p14:sldId id="263"/>
            <p14:sldId id="261"/>
            <p14:sldId id="262"/>
            <p14:sldId id="282"/>
            <p14:sldId id="278"/>
            <p14:sldId id="286"/>
            <p14:sldId id="285"/>
            <p14:sldId id="270"/>
            <p14:sldId id="28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>
        <p:scale>
          <a:sx n="87" d="100"/>
          <a:sy n="87" d="100"/>
        </p:scale>
        <p:origin x="1506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5D268-159D-4D19-BAD3-68E8A7B58CFD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CA6F9-474F-4722-9FE7-40188E6C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39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8145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16D2A-0A8E-A158-F76C-7EC6B57C35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CB083-85ED-1119-3E0B-5A2C5B8F8F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6FFC7-7D71-31BA-6D4C-2517CA992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D3832-75D7-49EA-8E5E-9A2B3F17780D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C24B9-6DA2-B696-731F-0698348D4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957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4E729-F280-14B2-8CCE-5647DF4CBD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0" y="1196687"/>
            <a:ext cx="6172200" cy="381158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D916F1-AE65-DC1D-2C1B-1DFF611FE4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1200728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EB150-4FB8-F549-3CEA-EE2F3EF1B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D98E2-2E80-4742-A867-E412866C54D4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7A107-BF5F-583F-3428-2904DEE4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B3FED776-EECD-1581-32DE-2B224CFE43F8}"/>
              </a:ext>
            </a:extLst>
          </p:cNvPr>
          <p:cNvSpPr txBox="1">
            <a:spLocks/>
          </p:cNvSpPr>
          <p:nvPr userDrawn="1"/>
        </p:nvSpPr>
        <p:spPr>
          <a:xfrm>
            <a:off x="838200" y="365126"/>
            <a:ext cx="10515600" cy="8356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108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EFD8FC-2848-F7D7-F2E8-60F11F78E2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600" y="10890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F65BD0-7885-463F-AC3B-12655FEFF5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1200728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EE826B-42F5-9207-0ECB-2A23FCF6A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D98E2-2E80-4742-A867-E412866C54D4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11BCDF-BBF4-CD52-308C-14CEF4069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0CF7D7D4-4E04-B3E5-FF74-3C983AFC7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6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18097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1_Two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0"/>
          <p:cNvSpPr txBox="1">
            <a:spLocks noGrp="1"/>
          </p:cNvSpPr>
          <p:nvPr>
            <p:ph type="body" idx="1"/>
          </p:nvPr>
        </p:nvSpPr>
        <p:spPr>
          <a:xfrm>
            <a:off x="838200" y="1234500"/>
            <a:ext cx="5181600" cy="4076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body" idx="2"/>
          </p:nvPr>
        </p:nvSpPr>
        <p:spPr>
          <a:xfrm>
            <a:off x="6172200" y="1234500"/>
            <a:ext cx="5181600" cy="4076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835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50817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16D2A-0A8E-A158-F76C-7EC6B57C35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CB083-85ED-1119-3E0B-5A2C5B8F8F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6FFC7-7D71-31BA-6D4C-2517CA992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D3832-75D7-49EA-8E5E-9A2B3F17780D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C24B9-6DA2-B696-731F-0698348D4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6173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4B8CE-DF98-8C02-5187-EA0A039DA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0728"/>
            <a:ext cx="10515600" cy="414712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AE54E-FAF2-A6F3-B27F-CCDCA2258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E4E0-9625-4DBE-8B47-D0C68D458874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9A399-54FA-D64D-65CC-6892C3857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CFE0779D-B765-F29D-4E42-41D77137D1C9}"/>
              </a:ext>
            </a:extLst>
          </p:cNvPr>
          <p:cNvSpPr txBox="1">
            <a:spLocks/>
          </p:cNvSpPr>
          <p:nvPr userDrawn="1"/>
        </p:nvSpPr>
        <p:spPr>
          <a:xfrm>
            <a:off x="838200" y="365126"/>
            <a:ext cx="10515600" cy="8356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178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962C1-F407-5E87-B98B-C3E65C9290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253331"/>
            <a:ext cx="5181600" cy="406681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D3A49D-E062-DAB5-7C79-EB6CEAA15E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253331"/>
            <a:ext cx="5181600" cy="406681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40551-537E-D70E-5EEF-3BAC09744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E4E0-9625-4DBE-8B47-D0C68D458874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2F0BDB-2AA3-07BD-E836-58E9CE923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0D595BAB-AA64-504F-B3C6-7E2CB4EA52A8}"/>
              </a:ext>
            </a:extLst>
          </p:cNvPr>
          <p:cNvSpPr txBox="1">
            <a:spLocks/>
          </p:cNvSpPr>
          <p:nvPr userDrawn="1"/>
        </p:nvSpPr>
        <p:spPr>
          <a:xfrm>
            <a:off x="838200" y="365126"/>
            <a:ext cx="10515600" cy="8356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419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0C34D-E2CA-38D9-053D-0D2DDF12C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00728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1AB24-B4DE-E440-B2B5-36553EB4C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036330"/>
            <a:ext cx="5157787" cy="331397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1D2240-C5CB-96E5-6824-14074B5F3E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120087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14B862-DE83-3461-A99F-B7D647D0B7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2024640"/>
            <a:ext cx="5183188" cy="331397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015DB3-971F-1E60-3179-9816E189B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E4E0-9625-4DBE-8B47-D0C68D458874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85FA58-63A5-534D-EE69-58356B2A6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FA71CB4B-0BA8-F4D3-F0DA-AD5B4E7B1FB0}"/>
              </a:ext>
            </a:extLst>
          </p:cNvPr>
          <p:cNvSpPr txBox="1">
            <a:spLocks/>
          </p:cNvSpPr>
          <p:nvPr userDrawn="1"/>
        </p:nvSpPr>
        <p:spPr>
          <a:xfrm>
            <a:off x="838200" y="365126"/>
            <a:ext cx="10515600" cy="8356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9424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023C7E-450C-0D2B-1379-8ADD26D62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E4E0-9625-4DBE-8B47-D0C68D458874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397A7D-C672-19DB-EAF3-EDCFB96B9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A814B5D-5CD8-CFF7-67C8-0A4D9C0FFB45}"/>
              </a:ext>
            </a:extLst>
          </p:cNvPr>
          <p:cNvSpPr txBox="1">
            <a:spLocks/>
          </p:cNvSpPr>
          <p:nvPr userDrawn="1"/>
        </p:nvSpPr>
        <p:spPr>
          <a:xfrm>
            <a:off x="838200" y="365126"/>
            <a:ext cx="10515600" cy="8356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06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48933-58F0-2709-25A1-08E2800CE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880E7-493A-564A-0222-ED7E8B129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5D99B-3F72-B546-85F8-F520AFF4E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D3832-75D7-49EA-8E5E-9A2B3F17780D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896DE-1EA5-167E-3E8E-661CC57B9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05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53DBA1-1C1A-7DB6-4646-B24985950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D3832-75D7-49EA-8E5E-9A2B3F17780D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B20C65-856C-BA15-3E70-7F832DD1C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021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FDB71-CFD0-AE61-2606-AF49A11F2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348096"/>
            <a:ext cx="3932237" cy="9744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CB6632-521E-22C5-CB9B-5E69933815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7D9D32-CE49-5059-B444-D9B7E1D6E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D3832-75D7-49EA-8E5E-9A2B3F17780D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40CDD6-2B50-1694-216A-085163FDE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34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1B128-DD96-307E-146C-3953A2689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39CD9-29D0-0A44-7189-43D9CBCB1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2851C-9A21-1E74-E77B-321F9463A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D98E2-2E80-4742-A867-E412866C54D4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99016-0D93-D550-65BF-626A537AF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958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66CD1-F39A-8622-767A-23E4EB4590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4500"/>
            <a:ext cx="5181600" cy="40764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C45352-BF96-3B97-39B8-B3548E678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34500"/>
            <a:ext cx="5181600" cy="40764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B6E27-3945-BEBA-C98C-0D876EE22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D98E2-2E80-4742-A867-E412866C54D4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21269A-9A29-1D3C-562E-0309DB719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95306FEF-D1CC-4243-185A-42C241980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6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6965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D60E5E-3DE6-2099-ACB3-CCB12FF14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2014" y="1269352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D330B7-F561-87E2-09F7-70E4E1DADA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2014" y="2093264"/>
            <a:ext cx="5157787" cy="32340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0BB1D1-0F05-DE0B-22B8-2157B9B2F4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69352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A8E262-8ADB-3802-8707-CDB000AEE8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95284"/>
            <a:ext cx="5183188" cy="32340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429FA8-FD5B-55DA-CB2A-066F2939D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D98E2-2E80-4742-A867-E412866C54D4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65A610-D278-4552-8668-A74222B48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8F1BBE1E-CFB4-35EC-0CBF-4A2C5E3FF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6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93951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58BC7-0556-5B54-F0EA-7BAB67781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7C8C11-DD85-25E9-DCD8-6A53503DE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D98E2-2E80-4742-A867-E412866C54D4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C28FE6-A02D-7A5D-7042-BDDD227AC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188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B76021-AE10-4857-3531-D7926EFA3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D98E2-2E80-4742-A867-E412866C54D4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206E99-272E-8CEA-D92A-DF710645F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A0751D47-36C9-2580-5C78-C153795D9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6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56294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image" Target="../media/image2.jpg"/><Relationship Id="rId5" Type="http://schemas.openxmlformats.org/officeDocument/2006/relationships/slideLayout" Target="../slideLayouts/slideLayout9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3.jp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799FA9-C2EB-A17B-64BE-5E38F91E8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F646CB-4B9D-8C7D-497C-54F022E26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62680-43B6-A13C-1A41-CA3BDED664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D3832-75D7-49EA-8E5E-9A2B3F17780D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68BB7-9673-1556-F6AD-B5B59D6667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143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7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885D44-5525-4358-90E3-533FE20B8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6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87FBB7-1FA6-297D-19BC-6CDF543CD7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63807"/>
            <a:ext cx="10515600" cy="39932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CE9E2-605A-9658-F42B-4446482F9C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D98E2-2E80-4742-A867-E412866C54D4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575E4-B27D-E6AB-E7D1-9BBAD4D504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93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9" r:id="rId8"/>
    <p:sldLayoutId id="2147483680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129A5-087E-542B-6B87-9AA1244EC1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6E4E0-9625-4DBE-8B47-D0C68D458874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1CC1B-5BC7-12F7-2E2F-475F902B62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C54DD782-B558-7DD3-D59E-85311AEF3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6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8C1518DF-3F33-DDAB-2E67-9883A44D0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63807"/>
            <a:ext cx="10515600" cy="39932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0165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77" r:id="rId3"/>
    <p:sldLayoutId id="214748367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DC1B3-EDBC-6FD7-E229-08A69FDFE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15" y="270867"/>
            <a:ext cx="12063369" cy="98487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February 2022 Booster Club Meeting</a:t>
            </a:r>
          </a:p>
        </p:txBody>
      </p:sp>
      <p:pic>
        <p:nvPicPr>
          <p:cNvPr id="5" name="Picture 4" descr="Qr code&#10;&#10;Description automatically generated">
            <a:extLst>
              <a:ext uri="{FF2B5EF4-FFF2-40B4-BE49-F238E27FC236}">
                <a16:creationId xmlns:a16="http://schemas.microsoft.com/office/drawing/2014/main" id="{5F18C4E4-3F28-10B8-6546-2B52CB2005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8385" y="1452023"/>
            <a:ext cx="4159559" cy="4159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1376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814C3B-2458-3994-3060-61907732E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Sponsor Saturday Recap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9631FDF0-E21C-96E4-21C5-E844F3080805}"/>
              </a:ext>
            </a:extLst>
          </p:cNvPr>
          <p:cNvSpPr txBox="1">
            <a:spLocks/>
          </p:cNvSpPr>
          <p:nvPr/>
        </p:nvSpPr>
        <p:spPr>
          <a:xfrm>
            <a:off x="838200" y="1363807"/>
            <a:ext cx="10515600" cy="399328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rmAutofit/>
          </a:bodyPr>
          <a:lstStyle>
            <a:lvl1pPr marL="457200" lvl="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914400" lvl="1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371600" lvl="2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828800" lvl="3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286000" lvl="4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743200" lvl="5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86197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AFDAB-D698-2142-D32E-2B4E8E7D2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Coach’s Corner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F1CDD-EA2E-1FC5-B24F-83992FD3E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807"/>
            <a:ext cx="10515600" cy="327530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2634F4-2582-BCFA-AD51-4CB0562DDD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6103" y="1200728"/>
            <a:ext cx="3787212" cy="5305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357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DC1B3-EDBC-6FD7-E229-08A69FDFE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896" y="174151"/>
            <a:ext cx="12063369" cy="98487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February 2022 Booster Club Meeting</a:t>
            </a:r>
          </a:p>
        </p:txBody>
      </p:sp>
      <p:pic>
        <p:nvPicPr>
          <p:cNvPr id="5" name="Picture 4" descr="Qr code&#10;&#10;Description automatically generated">
            <a:extLst>
              <a:ext uri="{FF2B5EF4-FFF2-40B4-BE49-F238E27FC236}">
                <a16:creationId xmlns:a16="http://schemas.microsoft.com/office/drawing/2014/main" id="{5F18C4E4-3F28-10B8-6546-2B52CB2005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619" y="1388785"/>
            <a:ext cx="4611565" cy="4611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732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AFDAB-D698-2142-D32E-2B4E8E7D2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F1CDD-EA2E-1FC5-B24F-83992FD3E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807"/>
            <a:ext cx="10515600" cy="4747744"/>
          </a:xfrm>
        </p:spPr>
        <p:txBody>
          <a:bodyPr>
            <a:normAutofit/>
          </a:bodyPr>
          <a:lstStyle/>
          <a:p>
            <a:r>
              <a:rPr lang="en-US" dirty="0"/>
              <a:t>Air Force Game</a:t>
            </a:r>
          </a:p>
          <a:p>
            <a:endParaRPr lang="en-US" dirty="0"/>
          </a:p>
          <a:p>
            <a:r>
              <a:rPr lang="en-US" dirty="0"/>
              <a:t>Approve January Meeting Minutes</a:t>
            </a:r>
          </a:p>
          <a:p>
            <a:r>
              <a:rPr lang="en-US" dirty="0"/>
              <a:t>Treasurer Report</a:t>
            </a:r>
          </a:p>
          <a:p>
            <a:r>
              <a:rPr lang="en-US" dirty="0"/>
              <a:t>Spring Calendar</a:t>
            </a:r>
          </a:p>
          <a:p>
            <a:r>
              <a:rPr lang="en-US" dirty="0"/>
              <a:t>Coach’s Corner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391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Logo&#10;&#10;Description automatically generated">
            <a:extLst>
              <a:ext uri="{FF2B5EF4-FFF2-40B4-BE49-F238E27FC236}">
                <a16:creationId xmlns:a16="http://schemas.microsoft.com/office/drawing/2014/main" id="{4B951020-7E5C-D0FB-504B-76A8BE6071E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174" y="1200728"/>
            <a:ext cx="4300555" cy="4670656"/>
          </a:xfr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DA492-6888-320B-4B08-ED1EC7DD2E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65829" y="2747502"/>
            <a:ext cx="5181600" cy="11976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600" dirty="0"/>
              <a:t>DCMN-ZE9D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8C253FA-530E-CEB2-6188-83ADC0FCD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SportsYou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506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AFDAB-D698-2142-D32E-2B4E8E7D2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Booster Club Votes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F1CDD-EA2E-1FC5-B24F-83992FD3E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806"/>
            <a:ext cx="10515600" cy="4395155"/>
          </a:xfrm>
        </p:spPr>
        <p:txBody>
          <a:bodyPr>
            <a:normAutofit/>
          </a:bodyPr>
          <a:lstStyle/>
          <a:p>
            <a:r>
              <a:rPr lang="en-US" dirty="0"/>
              <a:t>Approve January Board Meeting Minutes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JOIN THE BOOSTER CLUB</a:t>
            </a:r>
          </a:p>
          <a:p>
            <a:pPr lvl="1"/>
            <a:r>
              <a:rPr lang="en-US" dirty="0"/>
              <a:t>32 Member Families</a:t>
            </a:r>
          </a:p>
          <a:p>
            <a:pPr lvl="1"/>
            <a:r>
              <a:rPr lang="en-US" dirty="0"/>
              <a:t>11 new since last meeting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081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"/>
          <p:cNvSpPr txBox="1">
            <a:spLocks noGrp="1"/>
          </p:cNvSpPr>
          <p:nvPr>
            <p:ph type="body" idx="1"/>
          </p:nvPr>
        </p:nvSpPr>
        <p:spPr>
          <a:xfrm>
            <a:off x="838200" y="1129812"/>
            <a:ext cx="10515600" cy="54600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lvl="0" indent="0" algn="l" rtl="0">
              <a:lnSpc>
                <a:spcPct val="9818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2200" dirty="0">
                <a:latin typeface="Trebuchet MS"/>
                <a:ea typeface="Trebuchet MS"/>
                <a:cs typeface="Trebuchet MS"/>
                <a:sym typeface="Trebuchet MS"/>
              </a:rPr>
              <a:t>Our Beginning Balance:   		</a:t>
            </a:r>
            <a:r>
              <a:rPr lang="en-US" sz="2200" b="1" dirty="0">
                <a:latin typeface="Trebuchet MS"/>
                <a:ea typeface="Trebuchet MS"/>
                <a:cs typeface="Trebuchet MS"/>
                <a:sym typeface="Trebuchet MS"/>
              </a:rPr>
              <a:t>$27,509.11</a:t>
            </a:r>
            <a:endParaRPr sz="2200" b="1" dirty="0"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lnSpc>
                <a:spcPct val="98181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endParaRPr sz="500" dirty="0"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lnSpc>
                <a:spcPct val="98181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2200" dirty="0">
                <a:latin typeface="Trebuchet MS"/>
                <a:ea typeface="Trebuchet MS"/>
                <a:cs typeface="Trebuchet MS"/>
                <a:sym typeface="Trebuchet MS"/>
              </a:rPr>
              <a:t>New Income:             		</a:t>
            </a:r>
            <a:r>
              <a:rPr lang="en-US" sz="2200" b="1" dirty="0">
                <a:latin typeface="Trebuchet MS"/>
                <a:ea typeface="Trebuchet MS"/>
                <a:cs typeface="Trebuchet MS"/>
                <a:sym typeface="Trebuchet MS"/>
              </a:rPr>
              <a:t>$16,370.30</a:t>
            </a:r>
          </a:p>
          <a:p>
            <a:pPr marL="0" lvl="0" indent="0" algn="l" rtl="0">
              <a:lnSpc>
                <a:spcPct val="98181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2200" dirty="0">
                <a:solidFill>
                  <a:schemeClr val="bg1">
                    <a:lumMod val="7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$  1,689.50	Membership</a:t>
            </a:r>
          </a:p>
          <a:p>
            <a:pPr marL="0" lvl="0" indent="0" algn="l" rtl="0">
              <a:lnSpc>
                <a:spcPct val="98181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2200" dirty="0">
                <a:solidFill>
                  <a:schemeClr val="bg1">
                    <a:lumMod val="7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$       24.00	Concessions</a:t>
            </a:r>
          </a:p>
          <a:p>
            <a:pPr marL="0" lvl="0" indent="0" algn="l" rtl="0">
              <a:lnSpc>
                <a:spcPct val="98181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2200" dirty="0">
                <a:solidFill>
                  <a:schemeClr val="bg1">
                    <a:lumMod val="7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$  2,000.00	Sponsorship</a:t>
            </a:r>
          </a:p>
          <a:p>
            <a:pPr marL="0" lvl="0" indent="0" algn="l" rtl="0">
              <a:lnSpc>
                <a:spcPct val="98181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2200" dirty="0">
                <a:solidFill>
                  <a:schemeClr val="bg1">
                    <a:lumMod val="7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$11,874.00	</a:t>
            </a:r>
            <a:r>
              <a:rPr lang="en-US" sz="2200" dirty="0" err="1">
                <a:solidFill>
                  <a:schemeClr val="bg1">
                    <a:lumMod val="7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Packfunding</a:t>
            </a:r>
            <a:r>
              <a:rPr lang="en-US" sz="2200" dirty="0">
                <a:solidFill>
                  <a:schemeClr val="bg1">
                    <a:lumMod val="7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  <a:p>
            <a:pPr marL="0" lvl="0" indent="0" algn="l" rtl="0">
              <a:lnSpc>
                <a:spcPct val="98181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2200" dirty="0">
                <a:solidFill>
                  <a:schemeClr val="bg1">
                    <a:lumMod val="7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$     542.00	Yard Signs/Decals</a:t>
            </a:r>
          </a:p>
          <a:p>
            <a:pPr marL="0" lvl="0" indent="0" algn="l" rtl="0">
              <a:lnSpc>
                <a:spcPct val="98181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2200" dirty="0">
                <a:solidFill>
                  <a:schemeClr val="bg1">
                    <a:lumMod val="7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$     240.80	Partnerships</a:t>
            </a:r>
          </a:p>
          <a:p>
            <a:pPr marL="0" lvl="0" indent="0" algn="l" rtl="0">
              <a:lnSpc>
                <a:spcPct val="98181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500" dirty="0"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lnSpc>
                <a:spcPct val="98181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2200" dirty="0">
                <a:latin typeface="Trebuchet MS"/>
                <a:ea typeface="Trebuchet MS"/>
                <a:cs typeface="Trebuchet MS"/>
                <a:sym typeface="Trebuchet MS"/>
              </a:rPr>
              <a:t>New Expense:			 $  3,206.12	</a:t>
            </a:r>
          </a:p>
          <a:p>
            <a:pPr marL="0" lvl="0" indent="0" algn="l" rtl="0">
              <a:lnSpc>
                <a:spcPct val="98181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2200" dirty="0">
                <a:solidFill>
                  <a:schemeClr val="bg1">
                    <a:lumMod val="8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$     568.15	Concessions</a:t>
            </a:r>
          </a:p>
          <a:p>
            <a:pPr marL="0" lvl="0" indent="0" algn="l" rtl="0">
              <a:lnSpc>
                <a:spcPct val="98181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2200" dirty="0">
                <a:solidFill>
                  <a:schemeClr val="bg1">
                    <a:lumMod val="8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$       76.39	Golf</a:t>
            </a:r>
          </a:p>
          <a:p>
            <a:pPr marL="0" lvl="0" indent="0" algn="l" rtl="0">
              <a:lnSpc>
                <a:spcPct val="98181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2200" dirty="0">
                <a:solidFill>
                  <a:schemeClr val="bg1">
                    <a:lumMod val="8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$     481.22	</a:t>
            </a:r>
            <a:r>
              <a:rPr lang="en-US" sz="2200" dirty="0" err="1">
                <a:solidFill>
                  <a:schemeClr val="bg1">
                    <a:lumMod val="8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Packfunding</a:t>
            </a:r>
            <a:r>
              <a:rPr lang="en-US" sz="2200" dirty="0">
                <a:solidFill>
                  <a:schemeClr val="bg1">
                    <a:lumMod val="8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 fees</a:t>
            </a:r>
          </a:p>
          <a:p>
            <a:pPr marL="0" lvl="0" indent="0" algn="l" rtl="0">
              <a:lnSpc>
                <a:spcPct val="98181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2200" dirty="0">
                <a:solidFill>
                  <a:schemeClr val="bg1">
                    <a:lumMod val="8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$     130.36	Ballfield repairs</a:t>
            </a:r>
          </a:p>
          <a:p>
            <a:pPr marL="0" lvl="0" indent="0" algn="l" rtl="0">
              <a:lnSpc>
                <a:spcPct val="98181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2200" dirty="0">
                <a:solidFill>
                  <a:schemeClr val="bg1">
                    <a:lumMod val="8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$  1,500.00	Baseball Equipment</a:t>
            </a:r>
          </a:p>
          <a:p>
            <a:pPr marL="0" lvl="0" indent="0" algn="l" rtl="0">
              <a:lnSpc>
                <a:spcPct val="98181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n-US" sz="2200" dirty="0">
                <a:solidFill>
                  <a:schemeClr val="bg1">
                    <a:lumMod val="85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$     450.00	Insurance</a:t>
            </a:r>
          </a:p>
          <a:p>
            <a:pPr marL="0" lvl="0" indent="0" algn="l" rtl="0">
              <a:lnSpc>
                <a:spcPct val="98181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endParaRPr lang="en-US" sz="500" dirty="0">
              <a:solidFill>
                <a:schemeClr val="bg1">
                  <a:lumMod val="85000"/>
                </a:schemeClr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lnSpc>
                <a:spcPct val="98181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endParaRPr sz="500" dirty="0">
              <a:solidFill>
                <a:schemeClr val="bg1">
                  <a:lumMod val="85000"/>
                </a:schemeClr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rebuchet MS"/>
                <a:ea typeface="Trebuchet MS"/>
                <a:cs typeface="Trebuchet MS"/>
                <a:sym typeface="Trebuchet MS"/>
              </a:rPr>
              <a:t>Current Balance  	  	</a:t>
            </a:r>
            <a:r>
              <a:rPr lang="en-US" sz="2200" b="1" dirty="0">
                <a:latin typeface="Trebuchet MS"/>
                <a:ea typeface="Trebuchet MS"/>
                <a:cs typeface="Trebuchet MS"/>
                <a:sym typeface="Trebuchet MS"/>
              </a:rPr>
              <a:t>$40,673.29</a:t>
            </a:r>
            <a:endParaRPr sz="6276" dirty="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D0CF0C-FC7E-8B88-D4A3-886EF6BF7C84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356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/>
              <a:t>Treasurer’s Report:  1/8/23 – 2/14/23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756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413F3-7F84-834D-97DF-C6463739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j-lt"/>
              </a:rPr>
              <a:t>Packfunding</a:t>
            </a:r>
            <a:r>
              <a:rPr lang="en-US" b="1" dirty="0">
                <a:latin typeface="+mj-lt"/>
              </a:rPr>
              <a:t> Fundraiser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A1E335-6C4D-EF43-AC37-454B029B8152}"/>
              </a:ext>
            </a:extLst>
          </p:cNvPr>
          <p:cNvSpPr txBox="1"/>
          <p:nvPr/>
        </p:nvSpPr>
        <p:spPr>
          <a:xfrm>
            <a:off x="838200" y="1200728"/>
            <a:ext cx="9580862" cy="2414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8181"/>
              </a:lnSpc>
              <a:buClr>
                <a:schemeClr val="dk1"/>
              </a:buClr>
              <a:buSzPts val="358"/>
            </a:pPr>
            <a:endParaRPr lang="en-US" b="1" u="sng" dirty="0">
              <a:solidFill>
                <a:schemeClr val="bg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lvl="0">
              <a:lnSpc>
                <a:spcPct val="98181"/>
              </a:lnSpc>
              <a:buClr>
                <a:schemeClr val="dk1"/>
              </a:buClr>
              <a:buSzPts val="358"/>
            </a:pPr>
            <a:r>
              <a:rPr lang="en-US" sz="2800" b="1" dirty="0">
                <a:solidFill>
                  <a:schemeClr val="bg1"/>
                </a:solidFill>
                <a:latin typeface="Trebuchet MS"/>
                <a:ea typeface="Trebuchet MS"/>
                <a:cs typeface="Trebuchet MS"/>
                <a:sym typeface="Trebuchet MS"/>
              </a:rPr>
              <a:t>Amount Raised: $16,286.00</a:t>
            </a:r>
          </a:p>
          <a:p>
            <a:pPr lvl="0">
              <a:lnSpc>
                <a:spcPct val="98181"/>
              </a:lnSpc>
              <a:buClr>
                <a:schemeClr val="dk1"/>
              </a:buClr>
              <a:buSzPts val="358"/>
            </a:pPr>
            <a:endParaRPr lang="en-US" sz="2800" b="1" dirty="0">
              <a:solidFill>
                <a:schemeClr val="bg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lvl="0">
              <a:lnSpc>
                <a:spcPct val="98181"/>
              </a:lnSpc>
              <a:buClr>
                <a:schemeClr val="dk1"/>
              </a:buClr>
              <a:buSzPts val="358"/>
            </a:pPr>
            <a:r>
              <a:rPr lang="en-US" sz="2800" b="1" dirty="0">
                <a:solidFill>
                  <a:schemeClr val="bg1"/>
                </a:solidFill>
                <a:latin typeface="Trebuchet MS"/>
                <a:ea typeface="Trebuchet MS"/>
                <a:cs typeface="Trebuchet MS"/>
                <a:sym typeface="Trebuchet MS"/>
              </a:rPr>
              <a:t>Fees: $662.58</a:t>
            </a:r>
          </a:p>
          <a:p>
            <a:pPr lvl="0">
              <a:lnSpc>
                <a:spcPct val="98181"/>
              </a:lnSpc>
              <a:buClr>
                <a:schemeClr val="dk1"/>
              </a:buClr>
              <a:buSzPts val="358"/>
            </a:pPr>
            <a:endParaRPr lang="en-US" sz="2800" b="1" dirty="0">
              <a:solidFill>
                <a:schemeClr val="bg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lvl="0">
              <a:lnSpc>
                <a:spcPct val="98181"/>
              </a:lnSpc>
              <a:buClr>
                <a:schemeClr val="dk1"/>
              </a:buClr>
              <a:buSzPts val="358"/>
            </a:pPr>
            <a:r>
              <a:rPr lang="en-US" sz="2800" b="1" dirty="0">
                <a:solidFill>
                  <a:schemeClr val="bg1"/>
                </a:solidFill>
                <a:latin typeface="Trebuchet MS"/>
                <a:ea typeface="Trebuchet MS"/>
                <a:cs typeface="Trebuchet MS"/>
                <a:sym typeface="Trebuchet MS"/>
              </a:rPr>
              <a:t>Net Amount Raised: $15,623.42</a:t>
            </a:r>
          </a:p>
        </p:txBody>
      </p:sp>
    </p:spTree>
    <p:extLst>
      <p:ext uri="{BB962C8B-B14F-4D97-AF65-F5344CB8AC3E}">
        <p14:creationId xmlns:p14="http://schemas.microsoft.com/office/powerpoint/2010/main" val="912917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346D67-5F48-60AD-8C84-41D77BF5D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Spring Baseball – Upcoming Schedule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8D1AF0-58F9-4991-A75E-986C90FA6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806"/>
            <a:ext cx="10515600" cy="4881452"/>
          </a:xfrm>
        </p:spPr>
        <p:txBody>
          <a:bodyPr>
            <a:normAutofit/>
          </a:bodyPr>
          <a:lstStyle/>
          <a:p>
            <a:r>
              <a:rPr lang="en-US" sz="3200" dirty="0"/>
              <a:t>February 21:	First Pitch Dinner</a:t>
            </a:r>
          </a:p>
          <a:p>
            <a:r>
              <a:rPr lang="en-US" sz="3200" dirty="0"/>
              <a:t>February 23:	OPENING DAY</a:t>
            </a:r>
          </a:p>
          <a:p>
            <a:endParaRPr lang="en-US" sz="1600" b="1" dirty="0"/>
          </a:p>
          <a:p>
            <a:r>
              <a:rPr lang="en-US" sz="3200" b="1" dirty="0"/>
              <a:t>Plano West Hosting Tournament Games:</a:t>
            </a:r>
          </a:p>
          <a:p>
            <a:pPr lvl="1"/>
            <a:r>
              <a:rPr lang="en-US" sz="2800" dirty="0"/>
              <a:t>JV Tournament:</a:t>
            </a:r>
          </a:p>
          <a:p>
            <a:pPr lvl="2"/>
            <a:r>
              <a:rPr lang="en-US" sz="2400" dirty="0">
                <a:solidFill>
                  <a:srgbClr val="FFFF00"/>
                </a:solidFill>
              </a:rPr>
              <a:t>Thursday, February 23	10:00 AM – 6:00 PM</a:t>
            </a:r>
          </a:p>
          <a:p>
            <a:pPr lvl="2"/>
            <a:r>
              <a:rPr lang="en-US" sz="2400" dirty="0">
                <a:solidFill>
                  <a:srgbClr val="FFFF00"/>
                </a:solidFill>
              </a:rPr>
              <a:t>Friday, February 24		10:00 AM – 6:00 PM</a:t>
            </a:r>
          </a:p>
          <a:p>
            <a:pPr lvl="1"/>
            <a:r>
              <a:rPr lang="en-US" sz="2800" dirty="0"/>
              <a:t>JV2 Tournament:</a:t>
            </a:r>
          </a:p>
          <a:p>
            <a:pPr lvl="2"/>
            <a:r>
              <a:rPr lang="en-US" sz="2400" dirty="0">
                <a:solidFill>
                  <a:srgbClr val="FFFF00"/>
                </a:solidFill>
              </a:rPr>
              <a:t>Thursday, March 2		9:00 AM – 9:00 PM</a:t>
            </a:r>
          </a:p>
          <a:p>
            <a:pPr lvl="2"/>
            <a:r>
              <a:rPr lang="en-US" sz="2400" dirty="0">
                <a:solidFill>
                  <a:srgbClr val="FFFF00"/>
                </a:solidFill>
              </a:rPr>
              <a:t>Friday, March 3		9:00 AM – 11:00 AM</a:t>
            </a:r>
          </a:p>
          <a:p>
            <a:pPr lvl="1"/>
            <a:endParaRPr lang="en-US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95013B2-6AB8-BC11-3EE1-5A28C1F6D9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7238" y="1039628"/>
            <a:ext cx="1942274" cy="1140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111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814C3B-2458-3994-3060-61907732E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Volunteers and Needs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9631FDF0-E21C-96E4-21C5-E844F3080805}"/>
              </a:ext>
            </a:extLst>
          </p:cNvPr>
          <p:cNvSpPr txBox="1">
            <a:spLocks/>
          </p:cNvSpPr>
          <p:nvPr/>
        </p:nvSpPr>
        <p:spPr>
          <a:xfrm>
            <a:off x="838200" y="1363807"/>
            <a:ext cx="10515600" cy="399328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rmAutofit lnSpcReduction="10000"/>
          </a:bodyPr>
          <a:lstStyle>
            <a:lvl1pPr marL="457200" lvl="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914400" lvl="1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371600" lvl="2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828800" lvl="3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286000" lvl="4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743200" lvl="5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8650" indent="-514350">
              <a:buFont typeface="+mj-lt"/>
              <a:buAutoNum type="arabicPeriod"/>
            </a:pPr>
            <a:r>
              <a:rPr lang="en-US" dirty="0"/>
              <a:t>RSVP for First Pitch</a:t>
            </a:r>
          </a:p>
          <a:p>
            <a:pPr marL="628650" indent="-514350">
              <a:buFont typeface="+mj-lt"/>
              <a:buAutoNum type="arabicPeriod"/>
            </a:pPr>
            <a:r>
              <a:rPr lang="en-US" dirty="0"/>
              <a:t>Team Meals Update</a:t>
            </a:r>
          </a:p>
          <a:p>
            <a:pPr marL="628650" indent="-514350">
              <a:buFont typeface="+mj-lt"/>
              <a:buAutoNum type="arabicPeriod"/>
            </a:pPr>
            <a:r>
              <a:rPr lang="en-US" dirty="0"/>
              <a:t>Concessions Coordinator</a:t>
            </a:r>
          </a:p>
          <a:p>
            <a:pPr marL="571500" lvl="1" indent="0">
              <a:buNone/>
            </a:pPr>
            <a:r>
              <a:rPr lang="en-US" dirty="0"/>
              <a:t>  - Expectation – at least 1 parent of each player volunteer 1 time!</a:t>
            </a:r>
          </a:p>
          <a:p>
            <a:pPr marL="628650" indent="-514350">
              <a:buFont typeface="+mj-lt"/>
              <a:buAutoNum type="arabicPeriod"/>
            </a:pPr>
            <a:r>
              <a:rPr lang="en-US" dirty="0"/>
              <a:t>Theme Night Task Force</a:t>
            </a:r>
          </a:p>
          <a:p>
            <a:pPr marL="628650" indent="-514350">
              <a:buFont typeface="+mj-lt"/>
              <a:buAutoNum type="arabicPeriod"/>
            </a:pPr>
            <a:r>
              <a:rPr lang="en-US" dirty="0"/>
              <a:t>Scoreboard Volunteers for each team</a:t>
            </a:r>
          </a:p>
          <a:p>
            <a:pPr marL="628650" indent="-514350">
              <a:buFont typeface="+mj-lt"/>
              <a:buAutoNum type="arabicPeriod"/>
            </a:pPr>
            <a:r>
              <a:rPr lang="en-US" dirty="0"/>
              <a:t>Varsity </a:t>
            </a:r>
            <a:r>
              <a:rPr lang="en-US" dirty="0" err="1"/>
              <a:t>GameChanger</a:t>
            </a:r>
            <a:r>
              <a:rPr lang="en-US" dirty="0"/>
              <a:t> back-up needed</a:t>
            </a:r>
          </a:p>
          <a:p>
            <a:pPr marL="628650" indent="-514350">
              <a:buFont typeface="+mj-lt"/>
              <a:buAutoNum type="arabicPeriod"/>
            </a:pPr>
            <a:r>
              <a:rPr lang="en-US" dirty="0"/>
              <a:t>JV &amp; JV2 announcers needed</a:t>
            </a:r>
          </a:p>
        </p:txBody>
      </p:sp>
    </p:spTree>
    <p:extLst>
      <p:ext uri="{BB962C8B-B14F-4D97-AF65-F5344CB8AC3E}">
        <p14:creationId xmlns:p14="http://schemas.microsoft.com/office/powerpoint/2010/main" val="1295315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346D67-5F48-60AD-8C84-41D77BF5D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Varsity Theme Nights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8D1AF0-58F9-4991-A75E-986C90FA6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806"/>
            <a:ext cx="10515600" cy="4881452"/>
          </a:xfrm>
        </p:spPr>
        <p:txBody>
          <a:bodyPr>
            <a:normAutofit/>
          </a:bodyPr>
          <a:lstStyle/>
          <a:p>
            <a:r>
              <a:rPr lang="en-US" sz="3200" dirty="0"/>
              <a:t>Friday	March 17	Wolfpack Night – BLUE OUT</a:t>
            </a:r>
          </a:p>
          <a:p>
            <a:r>
              <a:rPr lang="en-US" sz="3200" dirty="0"/>
              <a:t>Tuesday	March 21	Teacher Appreciation Night</a:t>
            </a:r>
          </a:p>
          <a:p>
            <a:r>
              <a:rPr lang="en-US" sz="3200" dirty="0"/>
              <a:t>Tuesday	March 28	PSA Night</a:t>
            </a:r>
          </a:p>
          <a:p>
            <a:r>
              <a:rPr lang="en-US" sz="3200" dirty="0"/>
              <a:t>Thursday	April 6	Autism Awareness / Special Needs</a:t>
            </a:r>
          </a:p>
          <a:p>
            <a:r>
              <a:rPr lang="en-US" sz="3200" dirty="0"/>
              <a:t>Tuesday	April 11	PJ’s Night</a:t>
            </a:r>
          </a:p>
          <a:p>
            <a:r>
              <a:rPr lang="en-US" sz="3200" dirty="0"/>
              <a:t>Friday	April 21	Feeder School Night</a:t>
            </a:r>
          </a:p>
          <a:p>
            <a:r>
              <a:rPr lang="en-US" sz="3200" dirty="0"/>
              <a:t>Tuesday	April 25	SENIOR NIGHT</a:t>
            </a:r>
          </a:p>
        </p:txBody>
      </p:sp>
    </p:spTree>
    <p:extLst>
      <p:ext uri="{BB962C8B-B14F-4D97-AF65-F5344CB8AC3E}">
        <p14:creationId xmlns:p14="http://schemas.microsoft.com/office/powerpoint/2010/main" val="4109166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338</Words>
  <Application>Microsoft Office PowerPoint</Application>
  <PresentationFormat>Widescreen</PresentationFormat>
  <Paragraphs>76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Trebuchet MS</vt:lpstr>
      <vt:lpstr>Office Theme</vt:lpstr>
      <vt:lpstr>Custom Design</vt:lpstr>
      <vt:lpstr>1_Custom Design</vt:lpstr>
      <vt:lpstr>February 2022 Booster Club Meeting</vt:lpstr>
      <vt:lpstr>Agenda</vt:lpstr>
      <vt:lpstr>SportsYou</vt:lpstr>
      <vt:lpstr>Booster Club Votes</vt:lpstr>
      <vt:lpstr>PowerPoint Presentation</vt:lpstr>
      <vt:lpstr>Packfunding Fundraiser</vt:lpstr>
      <vt:lpstr>Spring Baseball – Upcoming Schedule </vt:lpstr>
      <vt:lpstr>Volunteers and Needs</vt:lpstr>
      <vt:lpstr>Varsity Theme Nights</vt:lpstr>
      <vt:lpstr>Sponsor Saturday Recap</vt:lpstr>
      <vt:lpstr>Coach’s Corner</vt:lpstr>
      <vt:lpstr>February 2022 Booster Club Meeting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parstonpl pears</dc:creator>
  <cp:lastModifiedBy>Jeff Paschal</cp:lastModifiedBy>
  <cp:revision>30</cp:revision>
  <dcterms:created xsi:type="dcterms:W3CDTF">2022-08-11T18:55:18Z</dcterms:created>
  <dcterms:modified xsi:type="dcterms:W3CDTF">2023-02-17T01:09:34Z</dcterms:modified>
</cp:coreProperties>
</file>