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308" r:id="rId3"/>
    <p:sldId id="265" r:id="rId4"/>
    <p:sldId id="288" r:id="rId5"/>
    <p:sldId id="305" r:id="rId6"/>
    <p:sldId id="299" r:id="rId7"/>
    <p:sldId id="268" r:id="rId8"/>
    <p:sldId id="292" r:id="rId9"/>
    <p:sldId id="276" r:id="rId10"/>
    <p:sldId id="279" r:id="rId11"/>
    <p:sldId id="273" r:id="rId12"/>
    <p:sldId id="289" r:id="rId13"/>
    <p:sldId id="309" r:id="rId14"/>
    <p:sldId id="298" r:id="rId15"/>
    <p:sldId id="274" r:id="rId16"/>
    <p:sldId id="283" r:id="rId17"/>
    <p:sldId id="286" r:id="rId18"/>
    <p:sldId id="285" r:id="rId19"/>
    <p:sldId id="28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BC32"/>
    <a:srgbClr val="263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0" autoAdjust="0"/>
    <p:restoredTop sz="94660"/>
  </p:normalViewPr>
  <p:slideViewPr>
    <p:cSldViewPr snapToGrid="0">
      <p:cViewPr varScale="1">
        <p:scale>
          <a:sx n="116" d="100"/>
          <a:sy n="116" d="100"/>
        </p:scale>
        <p:origin x="48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42183E-D7BF-450E-9DA4-4427168E5C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21619FC-A714-4803-BA02-713D8A726F7E}">
      <dgm:prSet/>
      <dgm:spPr/>
      <dgm:t>
        <a:bodyPr/>
        <a:lstStyle/>
        <a:p>
          <a:r>
            <a:rPr lang="en-US" b="0" dirty="0">
              <a:solidFill>
                <a:schemeClr val="accent1"/>
              </a:solidFill>
            </a:rPr>
            <a:t>Meet Manager </a:t>
          </a:r>
          <a:r>
            <a:rPr lang="en-US" b="1" dirty="0">
              <a:solidFill>
                <a:schemeClr val="accent1"/>
              </a:solidFill>
            </a:rPr>
            <a:t> </a:t>
          </a:r>
          <a:r>
            <a:rPr lang="en-US" b="1" dirty="0">
              <a:solidFill>
                <a:schemeClr val="tx1"/>
              </a:solidFill>
            </a:rPr>
            <a:t>Matt Arneson</a:t>
          </a:r>
          <a:endParaRPr lang="en-US" b="0" dirty="0"/>
        </a:p>
      </dgm:t>
    </dgm:pt>
    <dgm:pt modelId="{FEEF86DE-2833-499D-A93C-BB4A53722E00}" type="parTrans" cxnId="{9E183CD2-2232-4577-9183-E5433FD94420}">
      <dgm:prSet/>
      <dgm:spPr/>
      <dgm:t>
        <a:bodyPr/>
        <a:lstStyle/>
        <a:p>
          <a:endParaRPr lang="en-US"/>
        </a:p>
      </dgm:t>
    </dgm:pt>
    <dgm:pt modelId="{AB0993CF-B12C-471C-92AE-2E8DC36F2C93}" type="sibTrans" cxnId="{9E183CD2-2232-4577-9183-E5433FD94420}">
      <dgm:prSet/>
      <dgm:spPr/>
      <dgm:t>
        <a:bodyPr/>
        <a:lstStyle/>
        <a:p>
          <a:endParaRPr lang="en-US"/>
        </a:p>
      </dgm:t>
    </dgm:pt>
    <dgm:pt modelId="{DD8053F0-C04A-411F-BEBD-8845E4C09072}">
      <dgm:prSet/>
      <dgm:spPr/>
      <dgm:t>
        <a:bodyPr/>
        <a:lstStyle/>
        <a:p>
          <a:r>
            <a:rPr lang="en-US" b="0" dirty="0">
              <a:solidFill>
                <a:schemeClr val="accent1"/>
              </a:solidFill>
            </a:rPr>
            <a:t>Technology</a:t>
          </a:r>
          <a:r>
            <a:rPr lang="en-US" b="1" dirty="0">
              <a:solidFill>
                <a:schemeClr val="accent1"/>
              </a:solidFill>
            </a:rPr>
            <a:t> </a:t>
          </a:r>
          <a:r>
            <a:rPr lang="en-US" b="0" dirty="0">
              <a:solidFill>
                <a:schemeClr val="accent1"/>
              </a:solidFill>
            </a:rPr>
            <a:t>Director</a:t>
          </a:r>
          <a:r>
            <a:rPr lang="en-US" b="1" dirty="0">
              <a:solidFill>
                <a:schemeClr val="accent1"/>
              </a:solidFill>
            </a:rPr>
            <a:t> </a:t>
          </a:r>
          <a:r>
            <a:rPr lang="en-US" b="1" dirty="0"/>
            <a:t>Justin Johnson </a:t>
          </a:r>
          <a:endParaRPr lang="en-US" dirty="0"/>
        </a:p>
      </dgm:t>
    </dgm:pt>
    <dgm:pt modelId="{BF86A798-8372-4969-97DA-DDFAC1D8BAAE}" type="parTrans" cxnId="{9004F487-ED66-4F93-8307-D8DC5318D1B7}">
      <dgm:prSet/>
      <dgm:spPr/>
      <dgm:t>
        <a:bodyPr/>
        <a:lstStyle/>
        <a:p>
          <a:endParaRPr lang="en-US"/>
        </a:p>
      </dgm:t>
    </dgm:pt>
    <dgm:pt modelId="{13BA33AC-6930-416A-BF01-007309A7C2B7}" type="sibTrans" cxnId="{9004F487-ED66-4F93-8307-D8DC5318D1B7}">
      <dgm:prSet/>
      <dgm:spPr/>
      <dgm:t>
        <a:bodyPr/>
        <a:lstStyle/>
        <a:p>
          <a:endParaRPr lang="en-US"/>
        </a:p>
      </dgm:t>
    </dgm:pt>
    <dgm:pt modelId="{AE71DF1F-86FA-4AA7-A5DF-6133FF36167C}">
      <dgm:prSet/>
      <dgm:spPr/>
      <dgm:t>
        <a:bodyPr/>
        <a:lstStyle/>
        <a:p>
          <a:r>
            <a:rPr lang="en-US" b="0" dirty="0">
              <a:solidFill>
                <a:schemeClr val="accent1"/>
              </a:solidFill>
            </a:rPr>
            <a:t>Equipment Manager  </a:t>
          </a:r>
          <a:r>
            <a:rPr lang="en-US" b="1" dirty="0">
              <a:solidFill>
                <a:schemeClr val="tx1"/>
              </a:solidFill>
            </a:rPr>
            <a:t>Luke </a:t>
          </a:r>
          <a:r>
            <a:rPr lang="en-US" b="1" dirty="0" err="1">
              <a:solidFill>
                <a:schemeClr val="tx1"/>
              </a:solidFill>
            </a:rPr>
            <a:t>Twedt</a:t>
          </a:r>
          <a:endParaRPr lang="en-US" b="1" dirty="0">
            <a:solidFill>
              <a:schemeClr val="tx1"/>
            </a:solidFill>
          </a:endParaRPr>
        </a:p>
      </dgm:t>
    </dgm:pt>
    <dgm:pt modelId="{AC6467DF-B746-4BED-B013-5F0B4495088C}" type="parTrans" cxnId="{BAE11910-6304-40D9-9BDF-8E8D22739E8F}">
      <dgm:prSet/>
      <dgm:spPr/>
      <dgm:t>
        <a:bodyPr/>
        <a:lstStyle/>
        <a:p>
          <a:endParaRPr lang="en-US"/>
        </a:p>
      </dgm:t>
    </dgm:pt>
    <dgm:pt modelId="{2FB6CAD1-9154-4343-BCD0-9BCAFFE6B558}" type="sibTrans" cxnId="{BAE11910-6304-40D9-9BDF-8E8D22739E8F}">
      <dgm:prSet/>
      <dgm:spPr/>
      <dgm:t>
        <a:bodyPr/>
        <a:lstStyle/>
        <a:p>
          <a:endParaRPr lang="en-US"/>
        </a:p>
      </dgm:t>
    </dgm:pt>
    <dgm:pt modelId="{C420C8B2-D99C-4FC9-81C8-890D78B9C36D}">
      <dgm:prSet/>
      <dgm:spPr/>
      <dgm:t>
        <a:bodyPr/>
        <a:lstStyle/>
        <a:p>
          <a:r>
            <a:rPr lang="en-US" b="0" dirty="0">
              <a:solidFill>
                <a:schemeClr val="accent1"/>
              </a:solidFill>
            </a:rPr>
            <a:t>Merchandising Manager </a:t>
          </a:r>
          <a:r>
            <a:rPr lang="en-US" b="1" dirty="0" err="1"/>
            <a:t>Anah</a:t>
          </a:r>
          <a:r>
            <a:rPr lang="en-US" b="1" dirty="0"/>
            <a:t> Sellers</a:t>
          </a:r>
          <a:endParaRPr lang="en-US" dirty="0"/>
        </a:p>
      </dgm:t>
    </dgm:pt>
    <dgm:pt modelId="{405E74CE-DA5F-4335-945D-03D6BBE6CE2E}" type="parTrans" cxnId="{F3A87D85-0493-4312-A27D-14311187DAEC}">
      <dgm:prSet/>
      <dgm:spPr/>
      <dgm:t>
        <a:bodyPr/>
        <a:lstStyle/>
        <a:p>
          <a:endParaRPr lang="en-US"/>
        </a:p>
      </dgm:t>
    </dgm:pt>
    <dgm:pt modelId="{F5ECEF1F-3D9D-45E3-A75A-C7B82109ACD0}" type="sibTrans" cxnId="{F3A87D85-0493-4312-A27D-14311187DAEC}">
      <dgm:prSet/>
      <dgm:spPr/>
      <dgm:t>
        <a:bodyPr/>
        <a:lstStyle/>
        <a:p>
          <a:endParaRPr lang="en-US"/>
        </a:p>
      </dgm:t>
    </dgm:pt>
    <dgm:pt modelId="{20C587EB-78AD-4961-8760-44648C9F9955}">
      <dgm:prSet/>
      <dgm:spPr/>
      <dgm:t>
        <a:bodyPr/>
        <a:lstStyle/>
        <a:p>
          <a:r>
            <a:rPr lang="en-US" b="0" dirty="0">
              <a:solidFill>
                <a:schemeClr val="accent1"/>
              </a:solidFill>
            </a:rPr>
            <a:t>Announcer</a:t>
          </a:r>
          <a:r>
            <a:rPr lang="en-US" b="0" dirty="0"/>
            <a:t> </a:t>
          </a:r>
          <a:r>
            <a:rPr lang="en-US" b="1" dirty="0"/>
            <a:t>Chuck Brooks</a:t>
          </a:r>
          <a:endParaRPr lang="en-US" dirty="0"/>
        </a:p>
      </dgm:t>
    </dgm:pt>
    <dgm:pt modelId="{6904D907-1967-4D33-9167-6D68C8955C89}" type="parTrans" cxnId="{C318C708-7BB8-458A-B875-F2A04B2F047F}">
      <dgm:prSet/>
      <dgm:spPr/>
      <dgm:t>
        <a:bodyPr/>
        <a:lstStyle/>
        <a:p>
          <a:endParaRPr lang="en-US"/>
        </a:p>
      </dgm:t>
    </dgm:pt>
    <dgm:pt modelId="{908B8E2B-6F22-4783-A24B-937B28A281D3}" type="sibTrans" cxnId="{C318C708-7BB8-458A-B875-F2A04B2F047F}">
      <dgm:prSet/>
      <dgm:spPr/>
      <dgm:t>
        <a:bodyPr/>
        <a:lstStyle/>
        <a:p>
          <a:endParaRPr lang="en-US"/>
        </a:p>
      </dgm:t>
    </dgm:pt>
    <dgm:pt modelId="{3A624B23-9BD9-48CB-AE49-224DDAA43688}">
      <dgm:prSet/>
      <dgm:spPr/>
      <dgm:t>
        <a:bodyPr/>
        <a:lstStyle/>
        <a:p>
          <a:r>
            <a:rPr lang="en-US" b="0" dirty="0">
              <a:solidFill>
                <a:schemeClr val="accent1"/>
              </a:solidFill>
            </a:rPr>
            <a:t>Program Director</a:t>
          </a:r>
          <a:r>
            <a:rPr lang="en-US" b="1" dirty="0">
              <a:solidFill>
                <a:schemeClr val="accent1"/>
              </a:solidFill>
            </a:rPr>
            <a:t> </a:t>
          </a:r>
          <a:r>
            <a:rPr lang="en-US" b="1" dirty="0">
              <a:solidFill>
                <a:schemeClr val="tx1"/>
              </a:solidFill>
            </a:rPr>
            <a:t>Sara Delgado</a:t>
          </a:r>
          <a:endParaRPr lang="en-US" b="0" dirty="0"/>
        </a:p>
      </dgm:t>
    </dgm:pt>
    <dgm:pt modelId="{EE4C9FAE-4A1E-444F-BB66-279DEA029FA0}" type="parTrans" cxnId="{B8AE6D15-880E-4E87-9254-75047D8C8C25}">
      <dgm:prSet/>
      <dgm:spPr/>
      <dgm:t>
        <a:bodyPr/>
        <a:lstStyle/>
        <a:p>
          <a:endParaRPr lang="en-US"/>
        </a:p>
      </dgm:t>
    </dgm:pt>
    <dgm:pt modelId="{00C879EF-C647-4209-8012-095D433A3C76}" type="sibTrans" cxnId="{B8AE6D15-880E-4E87-9254-75047D8C8C25}">
      <dgm:prSet/>
      <dgm:spPr/>
      <dgm:t>
        <a:bodyPr/>
        <a:lstStyle/>
        <a:p>
          <a:endParaRPr lang="en-US"/>
        </a:p>
      </dgm:t>
    </dgm:pt>
    <dgm:pt modelId="{D6C62BD3-C2AE-4A04-AF0E-F1E6874D699D}">
      <dgm:prSet/>
      <dgm:spPr/>
      <dgm:t>
        <a:bodyPr/>
        <a:lstStyle/>
        <a:p>
          <a:r>
            <a:rPr lang="en-US" b="0" dirty="0">
              <a:solidFill>
                <a:srgbClr val="50BC32"/>
              </a:solidFill>
            </a:rPr>
            <a:t>Communications</a:t>
          </a:r>
          <a:r>
            <a:rPr lang="en-US" b="0" dirty="0"/>
            <a:t> </a:t>
          </a:r>
          <a:r>
            <a:rPr lang="en-US" b="1" dirty="0"/>
            <a:t>Lisa Johson</a:t>
          </a:r>
        </a:p>
      </dgm:t>
    </dgm:pt>
    <dgm:pt modelId="{55275709-BB9A-4C58-98AF-66679CF4C7D0}" type="parTrans" cxnId="{2F82CB5D-3C34-4E45-959B-5691CD2EB2C5}">
      <dgm:prSet/>
      <dgm:spPr/>
      <dgm:t>
        <a:bodyPr/>
        <a:lstStyle/>
        <a:p>
          <a:endParaRPr lang="en-US"/>
        </a:p>
      </dgm:t>
    </dgm:pt>
    <dgm:pt modelId="{E8FA509B-B1E9-4A87-82BB-70F5E5015934}" type="sibTrans" cxnId="{2F82CB5D-3C34-4E45-959B-5691CD2EB2C5}">
      <dgm:prSet/>
      <dgm:spPr/>
      <dgm:t>
        <a:bodyPr/>
        <a:lstStyle/>
        <a:p>
          <a:endParaRPr lang="en-US"/>
        </a:p>
      </dgm:t>
    </dgm:pt>
    <dgm:pt modelId="{7F55A369-FDD0-4259-855E-CBE1A36A3A2A}">
      <dgm:prSet/>
      <dgm:spPr/>
      <dgm:t>
        <a:bodyPr/>
        <a:lstStyle/>
        <a:p>
          <a:r>
            <a:rPr lang="en-US" dirty="0">
              <a:solidFill>
                <a:schemeClr val="accent1"/>
              </a:solidFill>
            </a:rPr>
            <a:t>Treasurer</a:t>
          </a:r>
          <a:r>
            <a:rPr lang="en-US" dirty="0"/>
            <a:t>  </a:t>
          </a:r>
          <a:r>
            <a:rPr lang="en-US" b="1" dirty="0"/>
            <a:t>Mary Stoick</a:t>
          </a:r>
        </a:p>
      </dgm:t>
    </dgm:pt>
    <dgm:pt modelId="{891120D5-ED13-489A-A1A3-40942EEF84D0}" type="parTrans" cxnId="{B91A32D1-8292-48CB-9650-AD140A5326CC}">
      <dgm:prSet/>
      <dgm:spPr/>
      <dgm:t>
        <a:bodyPr/>
        <a:lstStyle/>
        <a:p>
          <a:endParaRPr lang="en-US"/>
        </a:p>
      </dgm:t>
    </dgm:pt>
    <dgm:pt modelId="{A7AE5E94-48CF-407B-A08D-5DFDF371462B}" type="sibTrans" cxnId="{B91A32D1-8292-48CB-9650-AD140A5326CC}">
      <dgm:prSet/>
      <dgm:spPr/>
      <dgm:t>
        <a:bodyPr/>
        <a:lstStyle/>
        <a:p>
          <a:endParaRPr lang="en-US"/>
        </a:p>
      </dgm:t>
    </dgm:pt>
    <dgm:pt modelId="{C067DEF5-BDA5-4265-8AEE-B1969E574194}" type="pres">
      <dgm:prSet presAssocID="{3942183E-D7BF-450E-9DA4-4427168E5C0C}" presName="vert0" presStyleCnt="0">
        <dgm:presLayoutVars>
          <dgm:dir/>
          <dgm:animOne val="branch"/>
          <dgm:animLvl val="lvl"/>
        </dgm:presLayoutVars>
      </dgm:prSet>
      <dgm:spPr/>
    </dgm:pt>
    <dgm:pt modelId="{3BAD7CAB-6747-4ECC-9871-0DE4C762FA51}" type="pres">
      <dgm:prSet presAssocID="{B21619FC-A714-4803-BA02-713D8A726F7E}" presName="thickLine" presStyleLbl="alignNode1" presStyleIdx="0" presStyleCnt="8"/>
      <dgm:spPr/>
    </dgm:pt>
    <dgm:pt modelId="{483E1380-7F1C-4A0D-8863-BE5A7304708E}" type="pres">
      <dgm:prSet presAssocID="{B21619FC-A714-4803-BA02-713D8A726F7E}" presName="horz1" presStyleCnt="0"/>
      <dgm:spPr/>
    </dgm:pt>
    <dgm:pt modelId="{574914C6-D7EF-48F7-BBC4-DA1DB9792A02}" type="pres">
      <dgm:prSet presAssocID="{B21619FC-A714-4803-BA02-713D8A726F7E}" presName="tx1" presStyleLbl="revTx" presStyleIdx="0" presStyleCnt="8"/>
      <dgm:spPr/>
    </dgm:pt>
    <dgm:pt modelId="{AA67EEBB-18AD-4D27-B140-D74809958FF5}" type="pres">
      <dgm:prSet presAssocID="{B21619FC-A714-4803-BA02-713D8A726F7E}" presName="vert1" presStyleCnt="0"/>
      <dgm:spPr/>
    </dgm:pt>
    <dgm:pt modelId="{FA024803-2F52-42F8-BCFE-A11E1A24A0B4}" type="pres">
      <dgm:prSet presAssocID="{7F55A369-FDD0-4259-855E-CBE1A36A3A2A}" presName="thickLine" presStyleLbl="alignNode1" presStyleIdx="1" presStyleCnt="8"/>
      <dgm:spPr/>
    </dgm:pt>
    <dgm:pt modelId="{098ADB48-7C79-45A8-8F0E-83493F93098B}" type="pres">
      <dgm:prSet presAssocID="{7F55A369-FDD0-4259-855E-CBE1A36A3A2A}" presName="horz1" presStyleCnt="0"/>
      <dgm:spPr/>
    </dgm:pt>
    <dgm:pt modelId="{9E9D59CF-D66A-48B5-AD5A-CE0C93F9F565}" type="pres">
      <dgm:prSet presAssocID="{7F55A369-FDD0-4259-855E-CBE1A36A3A2A}" presName="tx1" presStyleLbl="revTx" presStyleIdx="1" presStyleCnt="8"/>
      <dgm:spPr/>
    </dgm:pt>
    <dgm:pt modelId="{8A66D37E-2F4D-4B7C-A08A-05E2A48ED87B}" type="pres">
      <dgm:prSet presAssocID="{7F55A369-FDD0-4259-855E-CBE1A36A3A2A}" presName="vert1" presStyleCnt="0"/>
      <dgm:spPr/>
    </dgm:pt>
    <dgm:pt modelId="{1D747B02-2C5F-4212-9C36-FAD216A96E9B}" type="pres">
      <dgm:prSet presAssocID="{DD8053F0-C04A-411F-BEBD-8845E4C09072}" presName="thickLine" presStyleLbl="alignNode1" presStyleIdx="2" presStyleCnt="8"/>
      <dgm:spPr/>
    </dgm:pt>
    <dgm:pt modelId="{F49E9226-941F-4B24-8E4E-3DB4C448E214}" type="pres">
      <dgm:prSet presAssocID="{DD8053F0-C04A-411F-BEBD-8845E4C09072}" presName="horz1" presStyleCnt="0"/>
      <dgm:spPr/>
    </dgm:pt>
    <dgm:pt modelId="{CEA5B441-7035-4B8D-AB9F-7B06C49777B9}" type="pres">
      <dgm:prSet presAssocID="{DD8053F0-C04A-411F-BEBD-8845E4C09072}" presName="tx1" presStyleLbl="revTx" presStyleIdx="2" presStyleCnt="8"/>
      <dgm:spPr/>
    </dgm:pt>
    <dgm:pt modelId="{CB6BFE95-B78B-4085-9E5C-36A813229059}" type="pres">
      <dgm:prSet presAssocID="{DD8053F0-C04A-411F-BEBD-8845E4C09072}" presName="vert1" presStyleCnt="0"/>
      <dgm:spPr/>
    </dgm:pt>
    <dgm:pt modelId="{A8C2931A-42CC-4DD1-AC3E-5B3D3D09F26E}" type="pres">
      <dgm:prSet presAssocID="{AE71DF1F-86FA-4AA7-A5DF-6133FF36167C}" presName="thickLine" presStyleLbl="alignNode1" presStyleIdx="3" presStyleCnt="8"/>
      <dgm:spPr/>
    </dgm:pt>
    <dgm:pt modelId="{47EBABE1-9669-4178-B897-98CF24402121}" type="pres">
      <dgm:prSet presAssocID="{AE71DF1F-86FA-4AA7-A5DF-6133FF36167C}" presName="horz1" presStyleCnt="0"/>
      <dgm:spPr/>
    </dgm:pt>
    <dgm:pt modelId="{B53DB389-5B95-4E70-868D-D493499B79D1}" type="pres">
      <dgm:prSet presAssocID="{AE71DF1F-86FA-4AA7-A5DF-6133FF36167C}" presName="tx1" presStyleLbl="revTx" presStyleIdx="3" presStyleCnt="8"/>
      <dgm:spPr/>
    </dgm:pt>
    <dgm:pt modelId="{D255BE86-28DA-40E2-8D7E-9448DC1C0C6C}" type="pres">
      <dgm:prSet presAssocID="{AE71DF1F-86FA-4AA7-A5DF-6133FF36167C}" presName="vert1" presStyleCnt="0"/>
      <dgm:spPr/>
    </dgm:pt>
    <dgm:pt modelId="{25D032EF-4809-443B-B1C8-D1E45174FAB7}" type="pres">
      <dgm:prSet presAssocID="{C420C8B2-D99C-4FC9-81C8-890D78B9C36D}" presName="thickLine" presStyleLbl="alignNode1" presStyleIdx="4" presStyleCnt="8"/>
      <dgm:spPr/>
    </dgm:pt>
    <dgm:pt modelId="{38D53C4F-172C-498F-B88F-3F1E683FD36D}" type="pres">
      <dgm:prSet presAssocID="{C420C8B2-D99C-4FC9-81C8-890D78B9C36D}" presName="horz1" presStyleCnt="0"/>
      <dgm:spPr/>
    </dgm:pt>
    <dgm:pt modelId="{34BCA7ED-8C1C-4CC0-AD92-C29F39FF5F2E}" type="pres">
      <dgm:prSet presAssocID="{C420C8B2-D99C-4FC9-81C8-890D78B9C36D}" presName="tx1" presStyleLbl="revTx" presStyleIdx="4" presStyleCnt="8"/>
      <dgm:spPr/>
    </dgm:pt>
    <dgm:pt modelId="{B60AD490-7F8E-452B-98BE-E51ACDF867F1}" type="pres">
      <dgm:prSet presAssocID="{C420C8B2-D99C-4FC9-81C8-890D78B9C36D}" presName="vert1" presStyleCnt="0"/>
      <dgm:spPr/>
    </dgm:pt>
    <dgm:pt modelId="{A15312CF-23F6-4588-8BB1-403AB29C38E9}" type="pres">
      <dgm:prSet presAssocID="{20C587EB-78AD-4961-8760-44648C9F9955}" presName="thickLine" presStyleLbl="alignNode1" presStyleIdx="5" presStyleCnt="8"/>
      <dgm:spPr/>
    </dgm:pt>
    <dgm:pt modelId="{44A6F92D-D287-43D5-B253-3B92FF466C73}" type="pres">
      <dgm:prSet presAssocID="{20C587EB-78AD-4961-8760-44648C9F9955}" presName="horz1" presStyleCnt="0"/>
      <dgm:spPr/>
    </dgm:pt>
    <dgm:pt modelId="{78DED58E-4FF0-435E-B352-353BA4C39D2F}" type="pres">
      <dgm:prSet presAssocID="{20C587EB-78AD-4961-8760-44648C9F9955}" presName="tx1" presStyleLbl="revTx" presStyleIdx="5" presStyleCnt="8"/>
      <dgm:spPr/>
    </dgm:pt>
    <dgm:pt modelId="{09E8036C-334D-4D0C-BDDA-944182436AB8}" type="pres">
      <dgm:prSet presAssocID="{20C587EB-78AD-4961-8760-44648C9F9955}" presName="vert1" presStyleCnt="0"/>
      <dgm:spPr/>
    </dgm:pt>
    <dgm:pt modelId="{2A969AE7-61EF-441C-B30A-A112C95C9CB8}" type="pres">
      <dgm:prSet presAssocID="{3A624B23-9BD9-48CB-AE49-224DDAA43688}" presName="thickLine" presStyleLbl="alignNode1" presStyleIdx="6" presStyleCnt="8"/>
      <dgm:spPr/>
    </dgm:pt>
    <dgm:pt modelId="{9F034E15-E566-48DC-ADB8-7A07FAC4D87B}" type="pres">
      <dgm:prSet presAssocID="{3A624B23-9BD9-48CB-AE49-224DDAA43688}" presName="horz1" presStyleCnt="0"/>
      <dgm:spPr/>
    </dgm:pt>
    <dgm:pt modelId="{87548CF7-4D7A-4C50-A3DD-C53D6FF51EF5}" type="pres">
      <dgm:prSet presAssocID="{3A624B23-9BD9-48CB-AE49-224DDAA43688}" presName="tx1" presStyleLbl="revTx" presStyleIdx="6" presStyleCnt="8"/>
      <dgm:spPr/>
    </dgm:pt>
    <dgm:pt modelId="{40129357-917B-4722-B90C-6C599B9513E3}" type="pres">
      <dgm:prSet presAssocID="{3A624B23-9BD9-48CB-AE49-224DDAA43688}" presName="vert1" presStyleCnt="0"/>
      <dgm:spPr/>
    </dgm:pt>
    <dgm:pt modelId="{B3C38074-B143-460A-BCCB-F9467BEFFFD5}" type="pres">
      <dgm:prSet presAssocID="{D6C62BD3-C2AE-4A04-AF0E-F1E6874D699D}" presName="thickLine" presStyleLbl="alignNode1" presStyleIdx="7" presStyleCnt="8"/>
      <dgm:spPr/>
    </dgm:pt>
    <dgm:pt modelId="{216DEAED-655B-403B-A18C-7B3054B45338}" type="pres">
      <dgm:prSet presAssocID="{D6C62BD3-C2AE-4A04-AF0E-F1E6874D699D}" presName="horz1" presStyleCnt="0"/>
      <dgm:spPr/>
    </dgm:pt>
    <dgm:pt modelId="{F3E4665C-14A7-4D12-9745-D2AF39A3E515}" type="pres">
      <dgm:prSet presAssocID="{D6C62BD3-C2AE-4A04-AF0E-F1E6874D699D}" presName="tx1" presStyleLbl="revTx" presStyleIdx="7" presStyleCnt="8"/>
      <dgm:spPr/>
    </dgm:pt>
    <dgm:pt modelId="{A08C0A86-8E44-4698-9CCC-E10DD590DD74}" type="pres">
      <dgm:prSet presAssocID="{D6C62BD3-C2AE-4A04-AF0E-F1E6874D699D}" presName="vert1" presStyleCnt="0"/>
      <dgm:spPr/>
    </dgm:pt>
  </dgm:ptLst>
  <dgm:cxnLst>
    <dgm:cxn modelId="{C318C708-7BB8-458A-B875-F2A04B2F047F}" srcId="{3942183E-D7BF-450E-9DA4-4427168E5C0C}" destId="{20C587EB-78AD-4961-8760-44648C9F9955}" srcOrd="5" destOrd="0" parTransId="{6904D907-1967-4D33-9167-6D68C8955C89}" sibTransId="{908B8E2B-6F22-4783-A24B-937B28A281D3}"/>
    <dgm:cxn modelId="{BAE11910-6304-40D9-9BDF-8E8D22739E8F}" srcId="{3942183E-D7BF-450E-9DA4-4427168E5C0C}" destId="{AE71DF1F-86FA-4AA7-A5DF-6133FF36167C}" srcOrd="3" destOrd="0" parTransId="{AC6467DF-B746-4BED-B013-5F0B4495088C}" sibTransId="{2FB6CAD1-9154-4343-BCD0-9BCAFFE6B558}"/>
    <dgm:cxn modelId="{B8AE6D15-880E-4E87-9254-75047D8C8C25}" srcId="{3942183E-D7BF-450E-9DA4-4427168E5C0C}" destId="{3A624B23-9BD9-48CB-AE49-224DDAA43688}" srcOrd="6" destOrd="0" parTransId="{EE4C9FAE-4A1E-444F-BB66-279DEA029FA0}" sibTransId="{00C879EF-C647-4209-8012-095D433A3C76}"/>
    <dgm:cxn modelId="{E897AF2C-BAF6-48D9-85C0-FA5E1A12F2E6}" type="presOf" srcId="{D6C62BD3-C2AE-4A04-AF0E-F1E6874D699D}" destId="{F3E4665C-14A7-4D12-9745-D2AF39A3E515}" srcOrd="0" destOrd="0" presId="urn:microsoft.com/office/officeart/2008/layout/LinedList"/>
    <dgm:cxn modelId="{D87EC92F-0F9D-44F5-A1F6-FAE105806D87}" type="presOf" srcId="{AE71DF1F-86FA-4AA7-A5DF-6133FF36167C}" destId="{B53DB389-5B95-4E70-868D-D493499B79D1}" srcOrd="0" destOrd="0" presId="urn:microsoft.com/office/officeart/2008/layout/LinedList"/>
    <dgm:cxn modelId="{BEAE3132-2B33-496A-BE82-A8996CCF56CD}" type="presOf" srcId="{7F55A369-FDD0-4259-855E-CBE1A36A3A2A}" destId="{9E9D59CF-D66A-48B5-AD5A-CE0C93F9F565}" srcOrd="0" destOrd="0" presId="urn:microsoft.com/office/officeart/2008/layout/LinedList"/>
    <dgm:cxn modelId="{2F82CB5D-3C34-4E45-959B-5691CD2EB2C5}" srcId="{3942183E-D7BF-450E-9DA4-4427168E5C0C}" destId="{D6C62BD3-C2AE-4A04-AF0E-F1E6874D699D}" srcOrd="7" destOrd="0" parTransId="{55275709-BB9A-4C58-98AF-66679CF4C7D0}" sibTransId="{E8FA509B-B1E9-4A87-82BB-70F5E5015934}"/>
    <dgm:cxn modelId="{66948063-1924-4635-9921-CFCB055880EE}" type="presOf" srcId="{20C587EB-78AD-4961-8760-44648C9F9955}" destId="{78DED58E-4FF0-435E-B352-353BA4C39D2F}" srcOrd="0" destOrd="0" presId="urn:microsoft.com/office/officeart/2008/layout/LinedList"/>
    <dgm:cxn modelId="{F3A87D85-0493-4312-A27D-14311187DAEC}" srcId="{3942183E-D7BF-450E-9DA4-4427168E5C0C}" destId="{C420C8B2-D99C-4FC9-81C8-890D78B9C36D}" srcOrd="4" destOrd="0" parTransId="{405E74CE-DA5F-4335-945D-03D6BBE6CE2E}" sibTransId="{F5ECEF1F-3D9D-45E3-A75A-C7B82109ACD0}"/>
    <dgm:cxn modelId="{9004F487-ED66-4F93-8307-D8DC5318D1B7}" srcId="{3942183E-D7BF-450E-9DA4-4427168E5C0C}" destId="{DD8053F0-C04A-411F-BEBD-8845E4C09072}" srcOrd="2" destOrd="0" parTransId="{BF86A798-8372-4969-97DA-DDFAC1D8BAAE}" sibTransId="{13BA33AC-6930-416A-BF01-007309A7C2B7}"/>
    <dgm:cxn modelId="{6B1BA99E-8BFC-46CD-AE23-E513601F7296}" type="presOf" srcId="{3942183E-D7BF-450E-9DA4-4427168E5C0C}" destId="{C067DEF5-BDA5-4265-8AEE-B1969E574194}" srcOrd="0" destOrd="0" presId="urn:microsoft.com/office/officeart/2008/layout/LinedList"/>
    <dgm:cxn modelId="{6995D2B9-03AF-43D0-9975-BCD31B54A560}" type="presOf" srcId="{DD8053F0-C04A-411F-BEBD-8845E4C09072}" destId="{CEA5B441-7035-4B8D-AB9F-7B06C49777B9}" srcOrd="0" destOrd="0" presId="urn:microsoft.com/office/officeart/2008/layout/LinedList"/>
    <dgm:cxn modelId="{B91A32D1-8292-48CB-9650-AD140A5326CC}" srcId="{3942183E-D7BF-450E-9DA4-4427168E5C0C}" destId="{7F55A369-FDD0-4259-855E-CBE1A36A3A2A}" srcOrd="1" destOrd="0" parTransId="{891120D5-ED13-489A-A1A3-40942EEF84D0}" sibTransId="{A7AE5E94-48CF-407B-A08D-5DFDF371462B}"/>
    <dgm:cxn modelId="{A405DED1-E8C9-40F4-975E-0E0BB5187156}" type="presOf" srcId="{C420C8B2-D99C-4FC9-81C8-890D78B9C36D}" destId="{34BCA7ED-8C1C-4CC0-AD92-C29F39FF5F2E}" srcOrd="0" destOrd="0" presId="urn:microsoft.com/office/officeart/2008/layout/LinedList"/>
    <dgm:cxn modelId="{9E183CD2-2232-4577-9183-E5433FD94420}" srcId="{3942183E-D7BF-450E-9DA4-4427168E5C0C}" destId="{B21619FC-A714-4803-BA02-713D8A726F7E}" srcOrd="0" destOrd="0" parTransId="{FEEF86DE-2833-499D-A93C-BB4A53722E00}" sibTransId="{AB0993CF-B12C-471C-92AE-2E8DC36F2C93}"/>
    <dgm:cxn modelId="{92A3A3EA-ACBA-4CE1-86CB-86B8349B318D}" type="presOf" srcId="{3A624B23-9BD9-48CB-AE49-224DDAA43688}" destId="{87548CF7-4D7A-4C50-A3DD-C53D6FF51EF5}" srcOrd="0" destOrd="0" presId="urn:microsoft.com/office/officeart/2008/layout/LinedList"/>
    <dgm:cxn modelId="{6C6A0DF6-986F-4F21-BDF4-262C5E5AE8E6}" type="presOf" srcId="{B21619FC-A714-4803-BA02-713D8A726F7E}" destId="{574914C6-D7EF-48F7-BBC4-DA1DB9792A02}" srcOrd="0" destOrd="0" presId="urn:microsoft.com/office/officeart/2008/layout/LinedList"/>
    <dgm:cxn modelId="{76842B75-CE0E-4EEA-91F1-E83C4D9F471F}" type="presParOf" srcId="{C067DEF5-BDA5-4265-8AEE-B1969E574194}" destId="{3BAD7CAB-6747-4ECC-9871-0DE4C762FA51}" srcOrd="0" destOrd="0" presId="urn:microsoft.com/office/officeart/2008/layout/LinedList"/>
    <dgm:cxn modelId="{C5FBBF60-A243-4499-AC29-AFE055CAB729}" type="presParOf" srcId="{C067DEF5-BDA5-4265-8AEE-B1969E574194}" destId="{483E1380-7F1C-4A0D-8863-BE5A7304708E}" srcOrd="1" destOrd="0" presId="urn:microsoft.com/office/officeart/2008/layout/LinedList"/>
    <dgm:cxn modelId="{ECFC050A-622D-48CB-8778-1456026B97E0}" type="presParOf" srcId="{483E1380-7F1C-4A0D-8863-BE5A7304708E}" destId="{574914C6-D7EF-48F7-BBC4-DA1DB9792A02}" srcOrd="0" destOrd="0" presId="urn:microsoft.com/office/officeart/2008/layout/LinedList"/>
    <dgm:cxn modelId="{B7E79D24-560C-4890-A4D7-9B66CACF3CBF}" type="presParOf" srcId="{483E1380-7F1C-4A0D-8863-BE5A7304708E}" destId="{AA67EEBB-18AD-4D27-B140-D74809958FF5}" srcOrd="1" destOrd="0" presId="urn:microsoft.com/office/officeart/2008/layout/LinedList"/>
    <dgm:cxn modelId="{6D01C0B5-66A5-44AD-A3CF-73FFD2E8F17E}" type="presParOf" srcId="{C067DEF5-BDA5-4265-8AEE-B1969E574194}" destId="{FA024803-2F52-42F8-BCFE-A11E1A24A0B4}" srcOrd="2" destOrd="0" presId="urn:microsoft.com/office/officeart/2008/layout/LinedList"/>
    <dgm:cxn modelId="{F78E049D-7F52-421A-91CE-EF00D616DFCA}" type="presParOf" srcId="{C067DEF5-BDA5-4265-8AEE-B1969E574194}" destId="{098ADB48-7C79-45A8-8F0E-83493F93098B}" srcOrd="3" destOrd="0" presId="urn:microsoft.com/office/officeart/2008/layout/LinedList"/>
    <dgm:cxn modelId="{0F2EB453-B92F-453A-9A80-1769E8F82D57}" type="presParOf" srcId="{098ADB48-7C79-45A8-8F0E-83493F93098B}" destId="{9E9D59CF-D66A-48B5-AD5A-CE0C93F9F565}" srcOrd="0" destOrd="0" presId="urn:microsoft.com/office/officeart/2008/layout/LinedList"/>
    <dgm:cxn modelId="{F05CB2A8-2368-4379-B3F4-14DA9AA4DAA6}" type="presParOf" srcId="{098ADB48-7C79-45A8-8F0E-83493F93098B}" destId="{8A66D37E-2F4D-4B7C-A08A-05E2A48ED87B}" srcOrd="1" destOrd="0" presId="urn:microsoft.com/office/officeart/2008/layout/LinedList"/>
    <dgm:cxn modelId="{23861D7B-232B-43B1-8003-95E244D03DB2}" type="presParOf" srcId="{C067DEF5-BDA5-4265-8AEE-B1969E574194}" destId="{1D747B02-2C5F-4212-9C36-FAD216A96E9B}" srcOrd="4" destOrd="0" presId="urn:microsoft.com/office/officeart/2008/layout/LinedList"/>
    <dgm:cxn modelId="{2D498CC6-843E-4631-B77D-9CAEE9434811}" type="presParOf" srcId="{C067DEF5-BDA5-4265-8AEE-B1969E574194}" destId="{F49E9226-941F-4B24-8E4E-3DB4C448E214}" srcOrd="5" destOrd="0" presId="urn:microsoft.com/office/officeart/2008/layout/LinedList"/>
    <dgm:cxn modelId="{B8C10635-1642-443F-8E25-19EFE8F2E45A}" type="presParOf" srcId="{F49E9226-941F-4B24-8E4E-3DB4C448E214}" destId="{CEA5B441-7035-4B8D-AB9F-7B06C49777B9}" srcOrd="0" destOrd="0" presId="urn:microsoft.com/office/officeart/2008/layout/LinedList"/>
    <dgm:cxn modelId="{5C0D2D7F-D522-4BED-BC3D-0908724070DE}" type="presParOf" srcId="{F49E9226-941F-4B24-8E4E-3DB4C448E214}" destId="{CB6BFE95-B78B-4085-9E5C-36A813229059}" srcOrd="1" destOrd="0" presId="urn:microsoft.com/office/officeart/2008/layout/LinedList"/>
    <dgm:cxn modelId="{CC2C3D00-E86C-4D82-AF1E-C723AA714077}" type="presParOf" srcId="{C067DEF5-BDA5-4265-8AEE-B1969E574194}" destId="{A8C2931A-42CC-4DD1-AC3E-5B3D3D09F26E}" srcOrd="6" destOrd="0" presId="urn:microsoft.com/office/officeart/2008/layout/LinedList"/>
    <dgm:cxn modelId="{C28FCAD9-CA3A-4957-8AB0-03047B1BBCA8}" type="presParOf" srcId="{C067DEF5-BDA5-4265-8AEE-B1969E574194}" destId="{47EBABE1-9669-4178-B897-98CF24402121}" srcOrd="7" destOrd="0" presId="urn:microsoft.com/office/officeart/2008/layout/LinedList"/>
    <dgm:cxn modelId="{49D0759F-59D9-4397-8681-CFEAECC2DDEA}" type="presParOf" srcId="{47EBABE1-9669-4178-B897-98CF24402121}" destId="{B53DB389-5B95-4E70-868D-D493499B79D1}" srcOrd="0" destOrd="0" presId="urn:microsoft.com/office/officeart/2008/layout/LinedList"/>
    <dgm:cxn modelId="{173B728C-127A-411F-9162-D4CA98F6D2A4}" type="presParOf" srcId="{47EBABE1-9669-4178-B897-98CF24402121}" destId="{D255BE86-28DA-40E2-8D7E-9448DC1C0C6C}" srcOrd="1" destOrd="0" presId="urn:microsoft.com/office/officeart/2008/layout/LinedList"/>
    <dgm:cxn modelId="{90DB6E42-0D10-49CF-A1EE-6E5A5FA9A296}" type="presParOf" srcId="{C067DEF5-BDA5-4265-8AEE-B1969E574194}" destId="{25D032EF-4809-443B-B1C8-D1E45174FAB7}" srcOrd="8" destOrd="0" presId="urn:microsoft.com/office/officeart/2008/layout/LinedList"/>
    <dgm:cxn modelId="{73F6DD2D-A990-422A-BC96-BE8521E34415}" type="presParOf" srcId="{C067DEF5-BDA5-4265-8AEE-B1969E574194}" destId="{38D53C4F-172C-498F-B88F-3F1E683FD36D}" srcOrd="9" destOrd="0" presId="urn:microsoft.com/office/officeart/2008/layout/LinedList"/>
    <dgm:cxn modelId="{42498C6A-F53D-4E22-9C93-E747C1AED543}" type="presParOf" srcId="{38D53C4F-172C-498F-B88F-3F1E683FD36D}" destId="{34BCA7ED-8C1C-4CC0-AD92-C29F39FF5F2E}" srcOrd="0" destOrd="0" presId="urn:microsoft.com/office/officeart/2008/layout/LinedList"/>
    <dgm:cxn modelId="{AE03C8DF-4675-4831-8264-E54D559E1A63}" type="presParOf" srcId="{38D53C4F-172C-498F-B88F-3F1E683FD36D}" destId="{B60AD490-7F8E-452B-98BE-E51ACDF867F1}" srcOrd="1" destOrd="0" presId="urn:microsoft.com/office/officeart/2008/layout/LinedList"/>
    <dgm:cxn modelId="{4BCB129C-CDED-4BB2-8287-9B8FC1A8C353}" type="presParOf" srcId="{C067DEF5-BDA5-4265-8AEE-B1969E574194}" destId="{A15312CF-23F6-4588-8BB1-403AB29C38E9}" srcOrd="10" destOrd="0" presId="urn:microsoft.com/office/officeart/2008/layout/LinedList"/>
    <dgm:cxn modelId="{2B708327-6EB8-42B8-B5B3-6CCEE8E319D2}" type="presParOf" srcId="{C067DEF5-BDA5-4265-8AEE-B1969E574194}" destId="{44A6F92D-D287-43D5-B253-3B92FF466C73}" srcOrd="11" destOrd="0" presId="urn:microsoft.com/office/officeart/2008/layout/LinedList"/>
    <dgm:cxn modelId="{74CE7462-9CC5-465A-9959-FF2E44622696}" type="presParOf" srcId="{44A6F92D-D287-43D5-B253-3B92FF466C73}" destId="{78DED58E-4FF0-435E-B352-353BA4C39D2F}" srcOrd="0" destOrd="0" presId="urn:microsoft.com/office/officeart/2008/layout/LinedList"/>
    <dgm:cxn modelId="{2B17F86D-43AB-417D-AA26-E6647DEA7D5A}" type="presParOf" srcId="{44A6F92D-D287-43D5-B253-3B92FF466C73}" destId="{09E8036C-334D-4D0C-BDDA-944182436AB8}" srcOrd="1" destOrd="0" presId="urn:microsoft.com/office/officeart/2008/layout/LinedList"/>
    <dgm:cxn modelId="{8BEB552D-A876-415E-A505-B931D114EE36}" type="presParOf" srcId="{C067DEF5-BDA5-4265-8AEE-B1969E574194}" destId="{2A969AE7-61EF-441C-B30A-A112C95C9CB8}" srcOrd="12" destOrd="0" presId="urn:microsoft.com/office/officeart/2008/layout/LinedList"/>
    <dgm:cxn modelId="{C02B069B-7003-41FE-99F5-57690E7B49D8}" type="presParOf" srcId="{C067DEF5-BDA5-4265-8AEE-B1969E574194}" destId="{9F034E15-E566-48DC-ADB8-7A07FAC4D87B}" srcOrd="13" destOrd="0" presId="urn:microsoft.com/office/officeart/2008/layout/LinedList"/>
    <dgm:cxn modelId="{0FF9B03B-E183-4D6A-B0C6-0C11C3B0FF1A}" type="presParOf" srcId="{9F034E15-E566-48DC-ADB8-7A07FAC4D87B}" destId="{87548CF7-4D7A-4C50-A3DD-C53D6FF51EF5}" srcOrd="0" destOrd="0" presId="urn:microsoft.com/office/officeart/2008/layout/LinedList"/>
    <dgm:cxn modelId="{276AC766-9A1A-41D3-B6D1-B357AC8F42E8}" type="presParOf" srcId="{9F034E15-E566-48DC-ADB8-7A07FAC4D87B}" destId="{40129357-917B-4722-B90C-6C599B9513E3}" srcOrd="1" destOrd="0" presId="urn:microsoft.com/office/officeart/2008/layout/LinedList"/>
    <dgm:cxn modelId="{2C2EDD7A-B015-4242-B190-DE58A73D5C16}" type="presParOf" srcId="{C067DEF5-BDA5-4265-8AEE-B1969E574194}" destId="{B3C38074-B143-460A-BCCB-F9467BEFFFD5}" srcOrd="14" destOrd="0" presId="urn:microsoft.com/office/officeart/2008/layout/LinedList"/>
    <dgm:cxn modelId="{DECADC6D-0D72-4E1B-9DBB-D78069313445}" type="presParOf" srcId="{C067DEF5-BDA5-4265-8AEE-B1969E574194}" destId="{216DEAED-655B-403B-A18C-7B3054B45338}" srcOrd="15" destOrd="0" presId="urn:microsoft.com/office/officeart/2008/layout/LinedList"/>
    <dgm:cxn modelId="{9D3EA9E7-C2D5-47F1-9D38-3FF500C1CFB5}" type="presParOf" srcId="{216DEAED-655B-403B-A18C-7B3054B45338}" destId="{F3E4665C-14A7-4D12-9745-D2AF39A3E515}" srcOrd="0" destOrd="0" presId="urn:microsoft.com/office/officeart/2008/layout/LinedList"/>
    <dgm:cxn modelId="{36F67EFB-5A77-4E7F-938F-9214E983478D}" type="presParOf" srcId="{216DEAED-655B-403B-A18C-7B3054B45338}" destId="{A08C0A86-8E44-4698-9CCC-E10DD590DD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0FA88B-47BB-4B1A-9671-BA91D0F0877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5250A8F-69BB-4FF5-B6F2-A1698C055A62}">
      <dgm:prSet/>
      <dgm:spPr/>
      <dgm:t>
        <a:bodyPr/>
        <a:lstStyle/>
        <a:p>
          <a:r>
            <a:rPr lang="en-US" b="0" dirty="0"/>
            <a:t>Program Numbers and Team Information</a:t>
          </a:r>
        </a:p>
      </dgm:t>
    </dgm:pt>
    <dgm:pt modelId="{A546C2AE-2F3F-4292-9A60-FF45400C3FD4}" type="parTrans" cxnId="{492BA937-D83D-49F5-B5A5-A91CAD530285}">
      <dgm:prSet/>
      <dgm:spPr/>
      <dgm:t>
        <a:bodyPr/>
        <a:lstStyle/>
        <a:p>
          <a:endParaRPr lang="en-US" b="0"/>
        </a:p>
      </dgm:t>
    </dgm:pt>
    <dgm:pt modelId="{7C452362-9BFB-4A58-8E8C-885ECC6E510E}" type="sibTrans" cxnId="{492BA937-D83D-49F5-B5A5-A91CAD530285}">
      <dgm:prSet/>
      <dgm:spPr/>
      <dgm:t>
        <a:bodyPr/>
        <a:lstStyle/>
        <a:p>
          <a:endParaRPr lang="en-US" b="0"/>
        </a:p>
      </dgm:t>
    </dgm:pt>
    <dgm:pt modelId="{C8BE03F3-B2E6-4A24-BAF1-E2BEB752D7F5}">
      <dgm:prSet/>
      <dgm:spPr/>
      <dgm:t>
        <a:bodyPr/>
        <a:lstStyle/>
        <a:p>
          <a:r>
            <a:rPr lang="en-US" b="0" dirty="0"/>
            <a:t>Spirit Wear</a:t>
          </a:r>
        </a:p>
      </dgm:t>
    </dgm:pt>
    <dgm:pt modelId="{9AF85977-4D3C-4D5E-A918-7703907D2866}" type="parTrans" cxnId="{5D3F416E-F290-4392-B821-2AB0029CAB4B}">
      <dgm:prSet/>
      <dgm:spPr/>
      <dgm:t>
        <a:bodyPr/>
        <a:lstStyle/>
        <a:p>
          <a:endParaRPr lang="en-US" b="0"/>
        </a:p>
      </dgm:t>
    </dgm:pt>
    <dgm:pt modelId="{07FE61A6-AFC7-42AD-BF4F-0F2261AF8CB0}" type="sibTrans" cxnId="{5D3F416E-F290-4392-B821-2AB0029CAB4B}">
      <dgm:prSet/>
      <dgm:spPr/>
      <dgm:t>
        <a:bodyPr/>
        <a:lstStyle/>
        <a:p>
          <a:endParaRPr lang="en-US" b="0"/>
        </a:p>
      </dgm:t>
    </dgm:pt>
    <dgm:pt modelId="{677633F4-5EF9-470C-AFB5-0059F309E9B2}">
      <dgm:prSet/>
      <dgm:spPr/>
      <dgm:t>
        <a:bodyPr/>
        <a:lstStyle/>
        <a:p>
          <a:r>
            <a:rPr lang="en-US" b="0" dirty="0"/>
            <a:t>Team Expectations </a:t>
          </a:r>
        </a:p>
      </dgm:t>
    </dgm:pt>
    <dgm:pt modelId="{D7C35F79-A5B2-47C3-8345-A0E6115BA0ED}" type="parTrans" cxnId="{EA449C50-F55B-4732-8188-416B28CAF237}">
      <dgm:prSet/>
      <dgm:spPr/>
      <dgm:t>
        <a:bodyPr/>
        <a:lstStyle/>
        <a:p>
          <a:endParaRPr lang="en-US" b="0"/>
        </a:p>
      </dgm:t>
    </dgm:pt>
    <dgm:pt modelId="{9298AA0E-5EE2-47FB-850C-A0DACA6112A9}" type="sibTrans" cxnId="{EA449C50-F55B-4732-8188-416B28CAF237}">
      <dgm:prSet/>
      <dgm:spPr/>
      <dgm:t>
        <a:bodyPr/>
        <a:lstStyle/>
        <a:p>
          <a:endParaRPr lang="en-US" b="0"/>
        </a:p>
      </dgm:t>
    </dgm:pt>
    <dgm:pt modelId="{6B8795A1-9004-463A-90A6-C520957A4F24}">
      <dgm:prSet/>
      <dgm:spPr/>
      <dgm:t>
        <a:bodyPr/>
        <a:lstStyle/>
        <a:p>
          <a:r>
            <a:rPr lang="en-US" b="0" dirty="0"/>
            <a:t>Feature Races </a:t>
          </a:r>
        </a:p>
      </dgm:t>
    </dgm:pt>
    <dgm:pt modelId="{02515439-4DE4-41E0-8893-95350750B7FD}" type="parTrans" cxnId="{79CC87EB-2ACA-47B0-9DB7-49A90EEBB237}">
      <dgm:prSet/>
      <dgm:spPr/>
      <dgm:t>
        <a:bodyPr/>
        <a:lstStyle/>
        <a:p>
          <a:endParaRPr lang="en-US" b="0"/>
        </a:p>
      </dgm:t>
    </dgm:pt>
    <dgm:pt modelId="{0323CC99-4C62-455C-91FC-61E96C46E036}" type="sibTrans" cxnId="{79CC87EB-2ACA-47B0-9DB7-49A90EEBB237}">
      <dgm:prSet/>
      <dgm:spPr/>
      <dgm:t>
        <a:bodyPr/>
        <a:lstStyle/>
        <a:p>
          <a:endParaRPr lang="en-US" b="0"/>
        </a:p>
      </dgm:t>
    </dgm:pt>
    <dgm:pt modelId="{3BC7B2B1-F453-4E30-BDD3-E7EBC994EC74}">
      <dgm:prSet/>
      <dgm:spPr/>
      <dgm:t>
        <a:bodyPr/>
        <a:lstStyle/>
        <a:p>
          <a:r>
            <a:rPr lang="en-US" b="0" dirty="0"/>
            <a:t>Meet Logistics &amp; Reminders</a:t>
          </a:r>
        </a:p>
      </dgm:t>
    </dgm:pt>
    <dgm:pt modelId="{81C2B6FE-F306-4B83-A8EB-B6CBBAB0F872}" type="parTrans" cxnId="{675FB314-DD22-430E-AEC9-4F4C95FBF1A1}">
      <dgm:prSet/>
      <dgm:spPr/>
      <dgm:t>
        <a:bodyPr/>
        <a:lstStyle/>
        <a:p>
          <a:endParaRPr lang="en-US" b="0"/>
        </a:p>
      </dgm:t>
    </dgm:pt>
    <dgm:pt modelId="{5ED37109-B24F-4DDE-9E6D-8D793B0CF4FA}" type="sibTrans" cxnId="{675FB314-DD22-430E-AEC9-4F4C95FBF1A1}">
      <dgm:prSet/>
      <dgm:spPr/>
      <dgm:t>
        <a:bodyPr/>
        <a:lstStyle/>
        <a:p>
          <a:endParaRPr lang="en-US" b="0"/>
        </a:p>
      </dgm:t>
    </dgm:pt>
    <dgm:pt modelId="{EED1C4E2-2C28-410A-BBDE-74C76827F152}">
      <dgm:prSet/>
      <dgm:spPr/>
      <dgm:t>
        <a:bodyPr/>
        <a:lstStyle/>
        <a:p>
          <a:r>
            <a:rPr lang="en-US" b="0" dirty="0"/>
            <a:t>Volunteers</a:t>
          </a:r>
        </a:p>
      </dgm:t>
    </dgm:pt>
    <dgm:pt modelId="{3ED48FCE-CFDB-49C5-A8CF-AC6212F0E85A}" type="parTrans" cxnId="{C73B3427-557E-460A-9FB1-BA0601ED4D4A}">
      <dgm:prSet/>
      <dgm:spPr/>
      <dgm:t>
        <a:bodyPr/>
        <a:lstStyle/>
        <a:p>
          <a:endParaRPr lang="en-US" b="0"/>
        </a:p>
      </dgm:t>
    </dgm:pt>
    <dgm:pt modelId="{DB818B17-8240-4490-8AF7-39C8FAC4779F}" type="sibTrans" cxnId="{C73B3427-557E-460A-9FB1-BA0601ED4D4A}">
      <dgm:prSet/>
      <dgm:spPr/>
      <dgm:t>
        <a:bodyPr/>
        <a:lstStyle/>
        <a:p>
          <a:endParaRPr lang="en-US" b="0"/>
        </a:p>
      </dgm:t>
    </dgm:pt>
    <dgm:pt modelId="{EF0BDF4A-3143-438F-8AFE-E18844B140A6}">
      <dgm:prSet/>
      <dgm:spPr/>
      <dgm:t>
        <a:bodyPr/>
        <a:lstStyle/>
        <a:p>
          <a:r>
            <a:rPr lang="en-US" b="0" dirty="0"/>
            <a:t>Website Information  </a:t>
          </a:r>
        </a:p>
      </dgm:t>
    </dgm:pt>
    <dgm:pt modelId="{259B2831-C741-4952-AA46-4799F073095C}" type="parTrans" cxnId="{1A2E17C5-DD7A-482A-83A8-4C5110476D7E}">
      <dgm:prSet/>
      <dgm:spPr/>
      <dgm:t>
        <a:bodyPr/>
        <a:lstStyle/>
        <a:p>
          <a:endParaRPr lang="en-US" b="0"/>
        </a:p>
      </dgm:t>
    </dgm:pt>
    <dgm:pt modelId="{EEBA98C2-0EFC-4977-93D9-C4D73429EAEA}" type="sibTrans" cxnId="{1A2E17C5-DD7A-482A-83A8-4C5110476D7E}">
      <dgm:prSet/>
      <dgm:spPr/>
      <dgm:t>
        <a:bodyPr/>
        <a:lstStyle/>
        <a:p>
          <a:endParaRPr lang="en-US" b="0"/>
        </a:p>
      </dgm:t>
    </dgm:pt>
    <dgm:pt modelId="{0AD910C3-294D-4A53-824E-8553FD48F999}">
      <dgm:prSet/>
      <dgm:spPr/>
      <dgm:t>
        <a:bodyPr/>
        <a:lstStyle/>
        <a:p>
          <a:r>
            <a:rPr lang="en-US" b="0" dirty="0"/>
            <a:t>Practice Clinics</a:t>
          </a:r>
        </a:p>
      </dgm:t>
    </dgm:pt>
    <dgm:pt modelId="{6C6AF269-B06E-4966-A8D0-E0C24342E886}" type="parTrans" cxnId="{3A776ED0-00F7-4A83-86EE-EDDF3C88C9D5}">
      <dgm:prSet/>
      <dgm:spPr/>
      <dgm:t>
        <a:bodyPr/>
        <a:lstStyle/>
        <a:p>
          <a:endParaRPr lang="en-US"/>
        </a:p>
      </dgm:t>
    </dgm:pt>
    <dgm:pt modelId="{A70C1CC8-DD4D-4521-B35A-BC53CF06485F}" type="sibTrans" cxnId="{3A776ED0-00F7-4A83-86EE-EDDF3C88C9D5}">
      <dgm:prSet/>
      <dgm:spPr/>
      <dgm:t>
        <a:bodyPr/>
        <a:lstStyle/>
        <a:p>
          <a:endParaRPr lang="en-US"/>
        </a:p>
      </dgm:t>
    </dgm:pt>
    <dgm:pt modelId="{9C8A2328-B234-4DB8-BB3F-C02DA1041397}">
      <dgm:prSet/>
      <dgm:spPr/>
      <dgm:t>
        <a:bodyPr/>
        <a:lstStyle/>
        <a:p>
          <a:r>
            <a:rPr lang="en-US" b="0" dirty="0"/>
            <a:t>Awards</a:t>
          </a:r>
        </a:p>
      </dgm:t>
    </dgm:pt>
    <dgm:pt modelId="{EA8C1406-5666-4F2E-BB3C-BB6B435DED08}" type="parTrans" cxnId="{4F896B92-33FB-4B95-9F9C-17A1C987940E}">
      <dgm:prSet/>
      <dgm:spPr/>
      <dgm:t>
        <a:bodyPr/>
        <a:lstStyle/>
        <a:p>
          <a:endParaRPr lang="en-US"/>
        </a:p>
      </dgm:t>
    </dgm:pt>
    <dgm:pt modelId="{517D7E37-F388-426A-8865-46253D34777B}" type="sibTrans" cxnId="{4F896B92-33FB-4B95-9F9C-17A1C987940E}">
      <dgm:prSet/>
      <dgm:spPr/>
      <dgm:t>
        <a:bodyPr/>
        <a:lstStyle/>
        <a:p>
          <a:endParaRPr lang="en-US"/>
        </a:p>
      </dgm:t>
    </dgm:pt>
    <dgm:pt modelId="{1715483D-A2A0-410A-8416-1DA3FE55ADAF}">
      <dgm:prSet/>
      <dgm:spPr/>
      <dgm:t>
        <a:bodyPr/>
        <a:lstStyle/>
        <a:p>
          <a:r>
            <a:rPr lang="en-US" b="0" dirty="0"/>
            <a:t>Events Review</a:t>
          </a:r>
        </a:p>
      </dgm:t>
    </dgm:pt>
    <dgm:pt modelId="{B2FB5D33-5EAD-4A71-8BC6-D31B30D68ED6}" type="parTrans" cxnId="{F812C9CF-3659-41A6-85DE-829C32156AEF}">
      <dgm:prSet/>
      <dgm:spPr/>
      <dgm:t>
        <a:bodyPr/>
        <a:lstStyle/>
        <a:p>
          <a:endParaRPr lang="en-US"/>
        </a:p>
      </dgm:t>
    </dgm:pt>
    <dgm:pt modelId="{E5A145E9-62F9-4CF4-946F-793F1582834D}" type="sibTrans" cxnId="{F812C9CF-3659-41A6-85DE-829C32156AEF}">
      <dgm:prSet/>
      <dgm:spPr/>
      <dgm:t>
        <a:bodyPr/>
        <a:lstStyle/>
        <a:p>
          <a:endParaRPr lang="en-US"/>
        </a:p>
      </dgm:t>
    </dgm:pt>
    <dgm:pt modelId="{F741FA15-940B-4394-AA7D-FA528E0C17E4}">
      <dgm:prSet/>
      <dgm:spPr/>
      <dgm:t>
        <a:bodyPr/>
        <a:lstStyle/>
        <a:p>
          <a:r>
            <a:rPr lang="en-US" b="0" dirty="0"/>
            <a:t>General Guidance for Events</a:t>
          </a:r>
        </a:p>
      </dgm:t>
    </dgm:pt>
    <dgm:pt modelId="{BEF8EFA8-ACAC-4827-B3A9-C8C40A956DCF}" type="parTrans" cxnId="{67FE757D-778C-4013-BE87-FDEC850B5572}">
      <dgm:prSet/>
      <dgm:spPr/>
      <dgm:t>
        <a:bodyPr/>
        <a:lstStyle/>
        <a:p>
          <a:endParaRPr lang="en-US"/>
        </a:p>
      </dgm:t>
    </dgm:pt>
    <dgm:pt modelId="{27707DBA-4C3C-4609-8785-C094D65850C1}" type="sibTrans" cxnId="{67FE757D-778C-4013-BE87-FDEC850B5572}">
      <dgm:prSet/>
      <dgm:spPr/>
      <dgm:t>
        <a:bodyPr/>
        <a:lstStyle/>
        <a:p>
          <a:endParaRPr lang="en-US"/>
        </a:p>
      </dgm:t>
    </dgm:pt>
    <dgm:pt modelId="{A0C9A713-1DCA-4ACA-8603-809841E1674B}" type="pres">
      <dgm:prSet presAssocID="{8C0FA88B-47BB-4B1A-9671-BA91D0F08773}" presName="vert0" presStyleCnt="0">
        <dgm:presLayoutVars>
          <dgm:dir/>
          <dgm:animOne val="branch"/>
          <dgm:animLvl val="lvl"/>
        </dgm:presLayoutVars>
      </dgm:prSet>
      <dgm:spPr/>
    </dgm:pt>
    <dgm:pt modelId="{B7DF965F-3914-478F-9A0B-3A01F2FA34DA}" type="pres">
      <dgm:prSet presAssocID="{B5250A8F-69BB-4FF5-B6F2-A1698C055A62}" presName="thickLine" presStyleLbl="alignNode1" presStyleIdx="0" presStyleCnt="11"/>
      <dgm:spPr/>
    </dgm:pt>
    <dgm:pt modelId="{DD924264-79F4-4744-8DE0-7AC1849F9309}" type="pres">
      <dgm:prSet presAssocID="{B5250A8F-69BB-4FF5-B6F2-A1698C055A62}" presName="horz1" presStyleCnt="0"/>
      <dgm:spPr/>
    </dgm:pt>
    <dgm:pt modelId="{22BA749B-FE60-4F5B-B0F3-4B50557489D3}" type="pres">
      <dgm:prSet presAssocID="{B5250A8F-69BB-4FF5-B6F2-A1698C055A62}" presName="tx1" presStyleLbl="revTx" presStyleIdx="0" presStyleCnt="11"/>
      <dgm:spPr/>
    </dgm:pt>
    <dgm:pt modelId="{70700AC0-DA0D-423F-AFB2-49E3F5A09E94}" type="pres">
      <dgm:prSet presAssocID="{B5250A8F-69BB-4FF5-B6F2-A1698C055A62}" presName="vert1" presStyleCnt="0"/>
      <dgm:spPr/>
    </dgm:pt>
    <dgm:pt modelId="{6043B70D-D9F0-49B5-A275-0D32C31EE7A3}" type="pres">
      <dgm:prSet presAssocID="{C8BE03F3-B2E6-4A24-BAF1-E2BEB752D7F5}" presName="thickLine" presStyleLbl="alignNode1" presStyleIdx="1" presStyleCnt="11"/>
      <dgm:spPr/>
    </dgm:pt>
    <dgm:pt modelId="{B218C270-D2CB-4405-90F5-71D4E28655DD}" type="pres">
      <dgm:prSet presAssocID="{C8BE03F3-B2E6-4A24-BAF1-E2BEB752D7F5}" presName="horz1" presStyleCnt="0"/>
      <dgm:spPr/>
    </dgm:pt>
    <dgm:pt modelId="{36BACA52-4210-4A5E-B693-A26E379CF0AA}" type="pres">
      <dgm:prSet presAssocID="{C8BE03F3-B2E6-4A24-BAF1-E2BEB752D7F5}" presName="tx1" presStyleLbl="revTx" presStyleIdx="1" presStyleCnt="11"/>
      <dgm:spPr/>
    </dgm:pt>
    <dgm:pt modelId="{D8FC7D55-4A73-48D4-B7B3-D49EB5DDDA0F}" type="pres">
      <dgm:prSet presAssocID="{C8BE03F3-B2E6-4A24-BAF1-E2BEB752D7F5}" presName="vert1" presStyleCnt="0"/>
      <dgm:spPr/>
    </dgm:pt>
    <dgm:pt modelId="{8613E85C-B3BE-4060-9011-177C5EF3035E}" type="pres">
      <dgm:prSet presAssocID="{677633F4-5EF9-470C-AFB5-0059F309E9B2}" presName="thickLine" presStyleLbl="alignNode1" presStyleIdx="2" presStyleCnt="11"/>
      <dgm:spPr/>
    </dgm:pt>
    <dgm:pt modelId="{334132C7-58B3-439E-8120-A0B3CD5238A0}" type="pres">
      <dgm:prSet presAssocID="{677633F4-5EF9-470C-AFB5-0059F309E9B2}" presName="horz1" presStyleCnt="0"/>
      <dgm:spPr/>
    </dgm:pt>
    <dgm:pt modelId="{951763CC-AB8C-4D0C-8BA9-2010169B6AC9}" type="pres">
      <dgm:prSet presAssocID="{677633F4-5EF9-470C-AFB5-0059F309E9B2}" presName="tx1" presStyleLbl="revTx" presStyleIdx="2" presStyleCnt="11"/>
      <dgm:spPr/>
    </dgm:pt>
    <dgm:pt modelId="{32DA55A4-B634-4780-ADDE-EBAA016B09A4}" type="pres">
      <dgm:prSet presAssocID="{677633F4-5EF9-470C-AFB5-0059F309E9B2}" presName="vert1" presStyleCnt="0"/>
      <dgm:spPr/>
    </dgm:pt>
    <dgm:pt modelId="{4F1EBA6F-E9D7-45A4-958E-4CD8B2D6E801}" type="pres">
      <dgm:prSet presAssocID="{0AD910C3-294D-4A53-824E-8553FD48F999}" presName="thickLine" presStyleLbl="alignNode1" presStyleIdx="3" presStyleCnt="11"/>
      <dgm:spPr/>
    </dgm:pt>
    <dgm:pt modelId="{0602C22C-7D47-462E-A6BC-44931D4C335D}" type="pres">
      <dgm:prSet presAssocID="{0AD910C3-294D-4A53-824E-8553FD48F999}" presName="horz1" presStyleCnt="0"/>
      <dgm:spPr/>
    </dgm:pt>
    <dgm:pt modelId="{9D9295E7-7E6E-4322-BECD-9D84D753A0DB}" type="pres">
      <dgm:prSet presAssocID="{0AD910C3-294D-4A53-824E-8553FD48F999}" presName="tx1" presStyleLbl="revTx" presStyleIdx="3" presStyleCnt="11"/>
      <dgm:spPr/>
    </dgm:pt>
    <dgm:pt modelId="{CD2BA1EF-F70A-41DA-9F65-A071A29B6AD7}" type="pres">
      <dgm:prSet presAssocID="{0AD910C3-294D-4A53-824E-8553FD48F999}" presName="vert1" presStyleCnt="0"/>
      <dgm:spPr/>
    </dgm:pt>
    <dgm:pt modelId="{978A33D8-F84C-4B57-8BC3-A918644CF72D}" type="pres">
      <dgm:prSet presAssocID="{1715483D-A2A0-410A-8416-1DA3FE55ADAF}" presName="thickLine" presStyleLbl="alignNode1" presStyleIdx="4" presStyleCnt="11"/>
      <dgm:spPr/>
    </dgm:pt>
    <dgm:pt modelId="{993AC56D-EE75-4B93-A03A-0A25E4292F5F}" type="pres">
      <dgm:prSet presAssocID="{1715483D-A2A0-410A-8416-1DA3FE55ADAF}" presName="horz1" presStyleCnt="0"/>
      <dgm:spPr/>
    </dgm:pt>
    <dgm:pt modelId="{A33281AF-33A9-4089-9908-B5BD0AC80CFA}" type="pres">
      <dgm:prSet presAssocID="{1715483D-A2A0-410A-8416-1DA3FE55ADAF}" presName="tx1" presStyleLbl="revTx" presStyleIdx="4" presStyleCnt="11"/>
      <dgm:spPr/>
    </dgm:pt>
    <dgm:pt modelId="{3AACC299-AE85-4689-AAC2-3956FA184A82}" type="pres">
      <dgm:prSet presAssocID="{1715483D-A2A0-410A-8416-1DA3FE55ADAF}" presName="vert1" presStyleCnt="0"/>
      <dgm:spPr/>
    </dgm:pt>
    <dgm:pt modelId="{EDDC30A0-561C-49FD-B388-85013B7F8D9D}" type="pres">
      <dgm:prSet presAssocID="{F741FA15-940B-4394-AA7D-FA528E0C17E4}" presName="thickLine" presStyleLbl="alignNode1" presStyleIdx="5" presStyleCnt="11"/>
      <dgm:spPr/>
    </dgm:pt>
    <dgm:pt modelId="{A5546F83-E23F-4AA1-A42F-9A17A8EAD6E8}" type="pres">
      <dgm:prSet presAssocID="{F741FA15-940B-4394-AA7D-FA528E0C17E4}" presName="horz1" presStyleCnt="0"/>
      <dgm:spPr/>
    </dgm:pt>
    <dgm:pt modelId="{7B2A73DA-B3A4-434C-A70B-00C9DC67A41C}" type="pres">
      <dgm:prSet presAssocID="{F741FA15-940B-4394-AA7D-FA528E0C17E4}" presName="tx1" presStyleLbl="revTx" presStyleIdx="5" presStyleCnt="11"/>
      <dgm:spPr/>
    </dgm:pt>
    <dgm:pt modelId="{2DE38D63-9E6D-4FC2-89F0-41A3EC65D9D5}" type="pres">
      <dgm:prSet presAssocID="{F741FA15-940B-4394-AA7D-FA528E0C17E4}" presName="vert1" presStyleCnt="0"/>
      <dgm:spPr/>
    </dgm:pt>
    <dgm:pt modelId="{1E1D1612-BA89-4E71-BDDA-815FBAA22C46}" type="pres">
      <dgm:prSet presAssocID="{6B8795A1-9004-463A-90A6-C520957A4F24}" presName="thickLine" presStyleLbl="alignNode1" presStyleIdx="6" presStyleCnt="11"/>
      <dgm:spPr/>
    </dgm:pt>
    <dgm:pt modelId="{307EBB02-3365-4C25-A5C8-D843AADE1223}" type="pres">
      <dgm:prSet presAssocID="{6B8795A1-9004-463A-90A6-C520957A4F24}" presName="horz1" presStyleCnt="0"/>
      <dgm:spPr/>
    </dgm:pt>
    <dgm:pt modelId="{6660DE46-D46B-4C32-855C-E466C51DD8DA}" type="pres">
      <dgm:prSet presAssocID="{6B8795A1-9004-463A-90A6-C520957A4F24}" presName="tx1" presStyleLbl="revTx" presStyleIdx="6" presStyleCnt="11"/>
      <dgm:spPr/>
    </dgm:pt>
    <dgm:pt modelId="{4D5CE861-2FF0-460F-A248-1C2651740830}" type="pres">
      <dgm:prSet presAssocID="{6B8795A1-9004-463A-90A6-C520957A4F24}" presName="vert1" presStyleCnt="0"/>
      <dgm:spPr/>
    </dgm:pt>
    <dgm:pt modelId="{24C454E7-98A8-492A-93A9-5A38FD914344}" type="pres">
      <dgm:prSet presAssocID="{9C8A2328-B234-4DB8-BB3F-C02DA1041397}" presName="thickLine" presStyleLbl="alignNode1" presStyleIdx="7" presStyleCnt="11"/>
      <dgm:spPr/>
    </dgm:pt>
    <dgm:pt modelId="{E807BB86-1973-4883-8E2E-2A386DAB8304}" type="pres">
      <dgm:prSet presAssocID="{9C8A2328-B234-4DB8-BB3F-C02DA1041397}" presName="horz1" presStyleCnt="0"/>
      <dgm:spPr/>
    </dgm:pt>
    <dgm:pt modelId="{0DFB2944-7CDB-4954-9733-31405EA6C274}" type="pres">
      <dgm:prSet presAssocID="{9C8A2328-B234-4DB8-BB3F-C02DA1041397}" presName="tx1" presStyleLbl="revTx" presStyleIdx="7" presStyleCnt="11"/>
      <dgm:spPr/>
    </dgm:pt>
    <dgm:pt modelId="{EF28F7FD-3AFA-4094-86B6-3D3FFA7E2D4A}" type="pres">
      <dgm:prSet presAssocID="{9C8A2328-B234-4DB8-BB3F-C02DA1041397}" presName="vert1" presStyleCnt="0"/>
      <dgm:spPr/>
    </dgm:pt>
    <dgm:pt modelId="{D95DB870-85C7-4A76-AE39-038496E7AA6C}" type="pres">
      <dgm:prSet presAssocID="{3BC7B2B1-F453-4E30-BDD3-E7EBC994EC74}" presName="thickLine" presStyleLbl="alignNode1" presStyleIdx="8" presStyleCnt="11"/>
      <dgm:spPr/>
    </dgm:pt>
    <dgm:pt modelId="{10F9C6FE-3263-40A1-A5B7-527A88CD46C4}" type="pres">
      <dgm:prSet presAssocID="{3BC7B2B1-F453-4E30-BDD3-E7EBC994EC74}" presName="horz1" presStyleCnt="0"/>
      <dgm:spPr/>
    </dgm:pt>
    <dgm:pt modelId="{167B604A-FE57-4BEC-A97D-24D49EEC9D50}" type="pres">
      <dgm:prSet presAssocID="{3BC7B2B1-F453-4E30-BDD3-E7EBC994EC74}" presName="tx1" presStyleLbl="revTx" presStyleIdx="8" presStyleCnt="11"/>
      <dgm:spPr/>
    </dgm:pt>
    <dgm:pt modelId="{EE816EE2-1F67-4488-B021-6325DA5C8F88}" type="pres">
      <dgm:prSet presAssocID="{3BC7B2B1-F453-4E30-BDD3-E7EBC994EC74}" presName="vert1" presStyleCnt="0"/>
      <dgm:spPr/>
    </dgm:pt>
    <dgm:pt modelId="{238F9710-56DA-4037-8DC6-62A123FCD69F}" type="pres">
      <dgm:prSet presAssocID="{EED1C4E2-2C28-410A-BBDE-74C76827F152}" presName="thickLine" presStyleLbl="alignNode1" presStyleIdx="9" presStyleCnt="11"/>
      <dgm:spPr/>
    </dgm:pt>
    <dgm:pt modelId="{419FC0E8-8271-4F4E-BC5B-B49E435C887E}" type="pres">
      <dgm:prSet presAssocID="{EED1C4E2-2C28-410A-BBDE-74C76827F152}" presName="horz1" presStyleCnt="0"/>
      <dgm:spPr/>
    </dgm:pt>
    <dgm:pt modelId="{609E7BBA-8092-4C7E-B925-6FA5D6F98709}" type="pres">
      <dgm:prSet presAssocID="{EED1C4E2-2C28-410A-BBDE-74C76827F152}" presName="tx1" presStyleLbl="revTx" presStyleIdx="9" presStyleCnt="11"/>
      <dgm:spPr/>
    </dgm:pt>
    <dgm:pt modelId="{344803A2-FF9E-431E-B7A5-0702BDDA3DB8}" type="pres">
      <dgm:prSet presAssocID="{EED1C4E2-2C28-410A-BBDE-74C76827F152}" presName="vert1" presStyleCnt="0"/>
      <dgm:spPr/>
    </dgm:pt>
    <dgm:pt modelId="{186A7CF5-2E45-4E09-9FD5-2DCB7EA58BFE}" type="pres">
      <dgm:prSet presAssocID="{EF0BDF4A-3143-438F-8AFE-E18844B140A6}" presName="thickLine" presStyleLbl="alignNode1" presStyleIdx="10" presStyleCnt="11"/>
      <dgm:spPr/>
    </dgm:pt>
    <dgm:pt modelId="{D15F21BF-F9D4-4785-9F97-A62D3F4C255E}" type="pres">
      <dgm:prSet presAssocID="{EF0BDF4A-3143-438F-8AFE-E18844B140A6}" presName="horz1" presStyleCnt="0"/>
      <dgm:spPr/>
    </dgm:pt>
    <dgm:pt modelId="{4D33C6D7-D805-4DAA-8E7D-3C6C2A41D2A6}" type="pres">
      <dgm:prSet presAssocID="{EF0BDF4A-3143-438F-8AFE-E18844B140A6}" presName="tx1" presStyleLbl="revTx" presStyleIdx="10" presStyleCnt="11"/>
      <dgm:spPr/>
    </dgm:pt>
    <dgm:pt modelId="{7B2C7E10-041A-4D96-8762-F4E9A372BDF9}" type="pres">
      <dgm:prSet presAssocID="{EF0BDF4A-3143-438F-8AFE-E18844B140A6}" presName="vert1" presStyleCnt="0"/>
      <dgm:spPr/>
    </dgm:pt>
  </dgm:ptLst>
  <dgm:cxnLst>
    <dgm:cxn modelId="{12DD4C05-AE44-47B5-AE51-456944B3FD98}" type="presOf" srcId="{B5250A8F-69BB-4FF5-B6F2-A1698C055A62}" destId="{22BA749B-FE60-4F5B-B0F3-4B50557489D3}" srcOrd="0" destOrd="0" presId="urn:microsoft.com/office/officeart/2008/layout/LinedList"/>
    <dgm:cxn modelId="{675FB314-DD22-430E-AEC9-4F4C95FBF1A1}" srcId="{8C0FA88B-47BB-4B1A-9671-BA91D0F08773}" destId="{3BC7B2B1-F453-4E30-BDD3-E7EBC994EC74}" srcOrd="8" destOrd="0" parTransId="{81C2B6FE-F306-4B83-A8EB-B6CBBAB0F872}" sibTransId="{5ED37109-B24F-4DDE-9E6D-8D793B0CF4FA}"/>
    <dgm:cxn modelId="{1C264517-74A0-447C-8AD0-6D75B23616D6}" type="presOf" srcId="{6B8795A1-9004-463A-90A6-C520957A4F24}" destId="{6660DE46-D46B-4C32-855C-E466C51DD8DA}" srcOrd="0" destOrd="0" presId="urn:microsoft.com/office/officeart/2008/layout/LinedList"/>
    <dgm:cxn modelId="{235C491E-8E69-48F1-A7E3-BEA68EC207EF}" type="presOf" srcId="{1715483D-A2A0-410A-8416-1DA3FE55ADAF}" destId="{A33281AF-33A9-4089-9908-B5BD0AC80CFA}" srcOrd="0" destOrd="0" presId="urn:microsoft.com/office/officeart/2008/layout/LinedList"/>
    <dgm:cxn modelId="{C73B3427-557E-460A-9FB1-BA0601ED4D4A}" srcId="{8C0FA88B-47BB-4B1A-9671-BA91D0F08773}" destId="{EED1C4E2-2C28-410A-BBDE-74C76827F152}" srcOrd="9" destOrd="0" parTransId="{3ED48FCE-CFDB-49C5-A8CF-AC6212F0E85A}" sibTransId="{DB818B17-8240-4490-8AF7-39C8FAC4779F}"/>
    <dgm:cxn modelId="{492BA937-D83D-49F5-B5A5-A91CAD530285}" srcId="{8C0FA88B-47BB-4B1A-9671-BA91D0F08773}" destId="{B5250A8F-69BB-4FF5-B6F2-A1698C055A62}" srcOrd="0" destOrd="0" parTransId="{A546C2AE-2F3F-4292-9A60-FF45400C3FD4}" sibTransId="{7C452362-9BFB-4A58-8E8C-885ECC6E510E}"/>
    <dgm:cxn modelId="{1545776A-F838-4CE5-AF71-0B63A4B86A89}" type="presOf" srcId="{9C8A2328-B234-4DB8-BB3F-C02DA1041397}" destId="{0DFB2944-7CDB-4954-9733-31405EA6C274}" srcOrd="0" destOrd="0" presId="urn:microsoft.com/office/officeart/2008/layout/LinedList"/>
    <dgm:cxn modelId="{E912E16B-119D-42BB-A483-3224C5477FEC}" type="presOf" srcId="{EF0BDF4A-3143-438F-8AFE-E18844B140A6}" destId="{4D33C6D7-D805-4DAA-8E7D-3C6C2A41D2A6}" srcOrd="0" destOrd="0" presId="urn:microsoft.com/office/officeart/2008/layout/LinedList"/>
    <dgm:cxn modelId="{5D3F416E-F290-4392-B821-2AB0029CAB4B}" srcId="{8C0FA88B-47BB-4B1A-9671-BA91D0F08773}" destId="{C8BE03F3-B2E6-4A24-BAF1-E2BEB752D7F5}" srcOrd="1" destOrd="0" parTransId="{9AF85977-4D3C-4D5E-A918-7703907D2866}" sibTransId="{07FE61A6-AFC7-42AD-BF4F-0F2261AF8CB0}"/>
    <dgm:cxn modelId="{EA449C50-F55B-4732-8188-416B28CAF237}" srcId="{8C0FA88B-47BB-4B1A-9671-BA91D0F08773}" destId="{677633F4-5EF9-470C-AFB5-0059F309E9B2}" srcOrd="2" destOrd="0" parTransId="{D7C35F79-A5B2-47C3-8345-A0E6115BA0ED}" sibTransId="{9298AA0E-5EE2-47FB-850C-A0DACA6112A9}"/>
    <dgm:cxn modelId="{E2E96C77-6E77-4E25-B631-3299CDC0D6E4}" type="presOf" srcId="{677633F4-5EF9-470C-AFB5-0059F309E9B2}" destId="{951763CC-AB8C-4D0C-8BA9-2010169B6AC9}" srcOrd="0" destOrd="0" presId="urn:microsoft.com/office/officeart/2008/layout/LinedList"/>
    <dgm:cxn modelId="{83E0E25A-8D63-4398-BBA7-59F6E67D97A6}" type="presOf" srcId="{F741FA15-940B-4394-AA7D-FA528E0C17E4}" destId="{7B2A73DA-B3A4-434C-A70B-00C9DC67A41C}" srcOrd="0" destOrd="0" presId="urn:microsoft.com/office/officeart/2008/layout/LinedList"/>
    <dgm:cxn modelId="{67FE757D-778C-4013-BE87-FDEC850B5572}" srcId="{8C0FA88B-47BB-4B1A-9671-BA91D0F08773}" destId="{F741FA15-940B-4394-AA7D-FA528E0C17E4}" srcOrd="5" destOrd="0" parTransId="{BEF8EFA8-ACAC-4827-B3A9-C8C40A956DCF}" sibTransId="{27707DBA-4C3C-4609-8785-C094D65850C1}"/>
    <dgm:cxn modelId="{4F896B92-33FB-4B95-9F9C-17A1C987940E}" srcId="{8C0FA88B-47BB-4B1A-9671-BA91D0F08773}" destId="{9C8A2328-B234-4DB8-BB3F-C02DA1041397}" srcOrd="7" destOrd="0" parTransId="{EA8C1406-5666-4F2E-BB3C-BB6B435DED08}" sibTransId="{517D7E37-F388-426A-8865-46253D34777B}"/>
    <dgm:cxn modelId="{8D3E2BBD-FC0A-4745-A61A-705288898A32}" type="presOf" srcId="{3BC7B2B1-F453-4E30-BDD3-E7EBC994EC74}" destId="{167B604A-FE57-4BEC-A97D-24D49EEC9D50}" srcOrd="0" destOrd="0" presId="urn:microsoft.com/office/officeart/2008/layout/LinedList"/>
    <dgm:cxn modelId="{1A2E17C5-DD7A-482A-83A8-4C5110476D7E}" srcId="{8C0FA88B-47BB-4B1A-9671-BA91D0F08773}" destId="{EF0BDF4A-3143-438F-8AFE-E18844B140A6}" srcOrd="10" destOrd="0" parTransId="{259B2831-C741-4952-AA46-4799F073095C}" sibTransId="{EEBA98C2-0EFC-4977-93D9-C4D73429EAEA}"/>
    <dgm:cxn modelId="{7C6567CD-0833-47EE-8467-3BBB0047A527}" type="presOf" srcId="{EED1C4E2-2C28-410A-BBDE-74C76827F152}" destId="{609E7BBA-8092-4C7E-B925-6FA5D6F98709}" srcOrd="0" destOrd="0" presId="urn:microsoft.com/office/officeart/2008/layout/LinedList"/>
    <dgm:cxn modelId="{F812C9CF-3659-41A6-85DE-829C32156AEF}" srcId="{8C0FA88B-47BB-4B1A-9671-BA91D0F08773}" destId="{1715483D-A2A0-410A-8416-1DA3FE55ADAF}" srcOrd="4" destOrd="0" parTransId="{B2FB5D33-5EAD-4A71-8BC6-D31B30D68ED6}" sibTransId="{E5A145E9-62F9-4CF4-946F-793F1582834D}"/>
    <dgm:cxn modelId="{3A776ED0-00F7-4A83-86EE-EDDF3C88C9D5}" srcId="{8C0FA88B-47BB-4B1A-9671-BA91D0F08773}" destId="{0AD910C3-294D-4A53-824E-8553FD48F999}" srcOrd="3" destOrd="0" parTransId="{6C6AF269-B06E-4966-A8D0-E0C24342E886}" sibTransId="{A70C1CC8-DD4D-4521-B35A-BC53CF06485F}"/>
    <dgm:cxn modelId="{5F9DDEE4-D143-4101-ADE0-F3777C6E212F}" type="presOf" srcId="{C8BE03F3-B2E6-4A24-BAF1-E2BEB752D7F5}" destId="{36BACA52-4210-4A5E-B693-A26E379CF0AA}" srcOrd="0" destOrd="0" presId="urn:microsoft.com/office/officeart/2008/layout/LinedList"/>
    <dgm:cxn modelId="{958DFBE7-EE6D-4482-8596-BAEF29441075}" type="presOf" srcId="{0AD910C3-294D-4A53-824E-8553FD48F999}" destId="{9D9295E7-7E6E-4322-BECD-9D84D753A0DB}" srcOrd="0" destOrd="0" presId="urn:microsoft.com/office/officeart/2008/layout/LinedList"/>
    <dgm:cxn modelId="{79CC87EB-2ACA-47B0-9DB7-49A90EEBB237}" srcId="{8C0FA88B-47BB-4B1A-9671-BA91D0F08773}" destId="{6B8795A1-9004-463A-90A6-C520957A4F24}" srcOrd="6" destOrd="0" parTransId="{02515439-4DE4-41E0-8893-95350750B7FD}" sibTransId="{0323CC99-4C62-455C-91FC-61E96C46E036}"/>
    <dgm:cxn modelId="{1AF5F2F7-5F15-4E27-A8F4-3148703A6D5B}" type="presOf" srcId="{8C0FA88B-47BB-4B1A-9671-BA91D0F08773}" destId="{A0C9A713-1DCA-4ACA-8603-809841E1674B}" srcOrd="0" destOrd="0" presId="urn:microsoft.com/office/officeart/2008/layout/LinedList"/>
    <dgm:cxn modelId="{B32B3469-94FB-4BC3-A4BA-853965DB9622}" type="presParOf" srcId="{A0C9A713-1DCA-4ACA-8603-809841E1674B}" destId="{B7DF965F-3914-478F-9A0B-3A01F2FA34DA}" srcOrd="0" destOrd="0" presId="urn:microsoft.com/office/officeart/2008/layout/LinedList"/>
    <dgm:cxn modelId="{1F620827-3E98-4E89-9151-B25A04CD01B1}" type="presParOf" srcId="{A0C9A713-1DCA-4ACA-8603-809841E1674B}" destId="{DD924264-79F4-4744-8DE0-7AC1849F9309}" srcOrd="1" destOrd="0" presId="urn:microsoft.com/office/officeart/2008/layout/LinedList"/>
    <dgm:cxn modelId="{B9BAA0CC-40A9-4158-9AC0-B8577AF6462B}" type="presParOf" srcId="{DD924264-79F4-4744-8DE0-7AC1849F9309}" destId="{22BA749B-FE60-4F5B-B0F3-4B50557489D3}" srcOrd="0" destOrd="0" presId="urn:microsoft.com/office/officeart/2008/layout/LinedList"/>
    <dgm:cxn modelId="{DA435EE0-7881-4AA3-998E-E6B57EFCF640}" type="presParOf" srcId="{DD924264-79F4-4744-8DE0-7AC1849F9309}" destId="{70700AC0-DA0D-423F-AFB2-49E3F5A09E94}" srcOrd="1" destOrd="0" presId="urn:microsoft.com/office/officeart/2008/layout/LinedList"/>
    <dgm:cxn modelId="{33905F27-CFFC-4A1E-88AE-2C0092DA064D}" type="presParOf" srcId="{A0C9A713-1DCA-4ACA-8603-809841E1674B}" destId="{6043B70D-D9F0-49B5-A275-0D32C31EE7A3}" srcOrd="2" destOrd="0" presId="urn:microsoft.com/office/officeart/2008/layout/LinedList"/>
    <dgm:cxn modelId="{8EB5A29B-C6FF-44EB-AB40-C03A6E30CA4B}" type="presParOf" srcId="{A0C9A713-1DCA-4ACA-8603-809841E1674B}" destId="{B218C270-D2CB-4405-90F5-71D4E28655DD}" srcOrd="3" destOrd="0" presId="urn:microsoft.com/office/officeart/2008/layout/LinedList"/>
    <dgm:cxn modelId="{23320049-52E1-45D1-9368-7D64328EAB4C}" type="presParOf" srcId="{B218C270-D2CB-4405-90F5-71D4E28655DD}" destId="{36BACA52-4210-4A5E-B693-A26E379CF0AA}" srcOrd="0" destOrd="0" presId="urn:microsoft.com/office/officeart/2008/layout/LinedList"/>
    <dgm:cxn modelId="{49BCDE39-8775-44B6-917D-206306CA400A}" type="presParOf" srcId="{B218C270-D2CB-4405-90F5-71D4E28655DD}" destId="{D8FC7D55-4A73-48D4-B7B3-D49EB5DDDA0F}" srcOrd="1" destOrd="0" presId="urn:microsoft.com/office/officeart/2008/layout/LinedList"/>
    <dgm:cxn modelId="{130A25D5-7E44-4F69-8743-9D0BD2D48C07}" type="presParOf" srcId="{A0C9A713-1DCA-4ACA-8603-809841E1674B}" destId="{8613E85C-B3BE-4060-9011-177C5EF3035E}" srcOrd="4" destOrd="0" presId="urn:microsoft.com/office/officeart/2008/layout/LinedList"/>
    <dgm:cxn modelId="{16FEB4E6-D4AA-46D1-9E03-F80F10E33C92}" type="presParOf" srcId="{A0C9A713-1DCA-4ACA-8603-809841E1674B}" destId="{334132C7-58B3-439E-8120-A0B3CD5238A0}" srcOrd="5" destOrd="0" presId="urn:microsoft.com/office/officeart/2008/layout/LinedList"/>
    <dgm:cxn modelId="{16796F42-1C36-4511-942C-6763F0E0BC0D}" type="presParOf" srcId="{334132C7-58B3-439E-8120-A0B3CD5238A0}" destId="{951763CC-AB8C-4D0C-8BA9-2010169B6AC9}" srcOrd="0" destOrd="0" presId="urn:microsoft.com/office/officeart/2008/layout/LinedList"/>
    <dgm:cxn modelId="{5E62CCD1-036F-4D7F-AACD-5E2C61183C2C}" type="presParOf" srcId="{334132C7-58B3-439E-8120-A0B3CD5238A0}" destId="{32DA55A4-B634-4780-ADDE-EBAA016B09A4}" srcOrd="1" destOrd="0" presId="urn:microsoft.com/office/officeart/2008/layout/LinedList"/>
    <dgm:cxn modelId="{DD448147-0307-495F-A5CD-B04870C1D756}" type="presParOf" srcId="{A0C9A713-1DCA-4ACA-8603-809841E1674B}" destId="{4F1EBA6F-E9D7-45A4-958E-4CD8B2D6E801}" srcOrd="6" destOrd="0" presId="urn:microsoft.com/office/officeart/2008/layout/LinedList"/>
    <dgm:cxn modelId="{5714E98C-A2A7-4224-8698-E3B78C21A0DE}" type="presParOf" srcId="{A0C9A713-1DCA-4ACA-8603-809841E1674B}" destId="{0602C22C-7D47-462E-A6BC-44931D4C335D}" srcOrd="7" destOrd="0" presId="urn:microsoft.com/office/officeart/2008/layout/LinedList"/>
    <dgm:cxn modelId="{F0527E1E-8D93-485C-8440-95FA42B0A065}" type="presParOf" srcId="{0602C22C-7D47-462E-A6BC-44931D4C335D}" destId="{9D9295E7-7E6E-4322-BECD-9D84D753A0DB}" srcOrd="0" destOrd="0" presId="urn:microsoft.com/office/officeart/2008/layout/LinedList"/>
    <dgm:cxn modelId="{1114EE89-E8D5-4CE7-B90F-61D90CDD5972}" type="presParOf" srcId="{0602C22C-7D47-462E-A6BC-44931D4C335D}" destId="{CD2BA1EF-F70A-41DA-9F65-A071A29B6AD7}" srcOrd="1" destOrd="0" presId="urn:microsoft.com/office/officeart/2008/layout/LinedList"/>
    <dgm:cxn modelId="{33377D9A-82AE-441D-A6D1-EE4F8FFF0073}" type="presParOf" srcId="{A0C9A713-1DCA-4ACA-8603-809841E1674B}" destId="{978A33D8-F84C-4B57-8BC3-A918644CF72D}" srcOrd="8" destOrd="0" presId="urn:microsoft.com/office/officeart/2008/layout/LinedList"/>
    <dgm:cxn modelId="{91672E2B-5BE0-4880-84F8-B67DC998FD85}" type="presParOf" srcId="{A0C9A713-1DCA-4ACA-8603-809841E1674B}" destId="{993AC56D-EE75-4B93-A03A-0A25E4292F5F}" srcOrd="9" destOrd="0" presId="urn:microsoft.com/office/officeart/2008/layout/LinedList"/>
    <dgm:cxn modelId="{5718B998-57FF-42A1-A4E4-2EC8F2822CA8}" type="presParOf" srcId="{993AC56D-EE75-4B93-A03A-0A25E4292F5F}" destId="{A33281AF-33A9-4089-9908-B5BD0AC80CFA}" srcOrd="0" destOrd="0" presId="urn:microsoft.com/office/officeart/2008/layout/LinedList"/>
    <dgm:cxn modelId="{6FF93576-C472-43F4-8AF2-3532DDBCA295}" type="presParOf" srcId="{993AC56D-EE75-4B93-A03A-0A25E4292F5F}" destId="{3AACC299-AE85-4689-AAC2-3956FA184A82}" srcOrd="1" destOrd="0" presId="urn:microsoft.com/office/officeart/2008/layout/LinedList"/>
    <dgm:cxn modelId="{B90F91EF-E34E-4C60-AA84-0F6BAD6DE9C9}" type="presParOf" srcId="{A0C9A713-1DCA-4ACA-8603-809841E1674B}" destId="{EDDC30A0-561C-49FD-B388-85013B7F8D9D}" srcOrd="10" destOrd="0" presId="urn:microsoft.com/office/officeart/2008/layout/LinedList"/>
    <dgm:cxn modelId="{758DDA38-9424-46C0-B052-190BE166B5EF}" type="presParOf" srcId="{A0C9A713-1DCA-4ACA-8603-809841E1674B}" destId="{A5546F83-E23F-4AA1-A42F-9A17A8EAD6E8}" srcOrd="11" destOrd="0" presId="urn:microsoft.com/office/officeart/2008/layout/LinedList"/>
    <dgm:cxn modelId="{5AC8B6B1-DEDB-40A3-85F7-E713BF37029D}" type="presParOf" srcId="{A5546F83-E23F-4AA1-A42F-9A17A8EAD6E8}" destId="{7B2A73DA-B3A4-434C-A70B-00C9DC67A41C}" srcOrd="0" destOrd="0" presId="urn:microsoft.com/office/officeart/2008/layout/LinedList"/>
    <dgm:cxn modelId="{3B5504D3-48D6-4C42-A18A-6EDD722F05F6}" type="presParOf" srcId="{A5546F83-E23F-4AA1-A42F-9A17A8EAD6E8}" destId="{2DE38D63-9E6D-4FC2-89F0-41A3EC65D9D5}" srcOrd="1" destOrd="0" presId="urn:microsoft.com/office/officeart/2008/layout/LinedList"/>
    <dgm:cxn modelId="{23D3155B-6D36-4A96-8B87-B4E46EADA6A0}" type="presParOf" srcId="{A0C9A713-1DCA-4ACA-8603-809841E1674B}" destId="{1E1D1612-BA89-4E71-BDDA-815FBAA22C46}" srcOrd="12" destOrd="0" presId="urn:microsoft.com/office/officeart/2008/layout/LinedList"/>
    <dgm:cxn modelId="{B0C02C7D-3BF1-4B89-B607-84412B599EA7}" type="presParOf" srcId="{A0C9A713-1DCA-4ACA-8603-809841E1674B}" destId="{307EBB02-3365-4C25-A5C8-D843AADE1223}" srcOrd="13" destOrd="0" presId="urn:microsoft.com/office/officeart/2008/layout/LinedList"/>
    <dgm:cxn modelId="{2244C059-4D0D-474F-A8D8-0A3648588FE3}" type="presParOf" srcId="{307EBB02-3365-4C25-A5C8-D843AADE1223}" destId="{6660DE46-D46B-4C32-855C-E466C51DD8DA}" srcOrd="0" destOrd="0" presId="urn:microsoft.com/office/officeart/2008/layout/LinedList"/>
    <dgm:cxn modelId="{79680B7E-0B41-43CE-BE09-21C84A2D7BB9}" type="presParOf" srcId="{307EBB02-3365-4C25-A5C8-D843AADE1223}" destId="{4D5CE861-2FF0-460F-A248-1C2651740830}" srcOrd="1" destOrd="0" presId="urn:microsoft.com/office/officeart/2008/layout/LinedList"/>
    <dgm:cxn modelId="{61BAECCB-8962-4F02-BB13-C4170AD9858F}" type="presParOf" srcId="{A0C9A713-1DCA-4ACA-8603-809841E1674B}" destId="{24C454E7-98A8-492A-93A9-5A38FD914344}" srcOrd="14" destOrd="0" presId="urn:microsoft.com/office/officeart/2008/layout/LinedList"/>
    <dgm:cxn modelId="{FA612765-ECE1-4373-8B56-1464D0E0D1F3}" type="presParOf" srcId="{A0C9A713-1DCA-4ACA-8603-809841E1674B}" destId="{E807BB86-1973-4883-8E2E-2A386DAB8304}" srcOrd="15" destOrd="0" presId="urn:microsoft.com/office/officeart/2008/layout/LinedList"/>
    <dgm:cxn modelId="{591013E2-A5FB-4CB5-80CF-D9D788255ABD}" type="presParOf" srcId="{E807BB86-1973-4883-8E2E-2A386DAB8304}" destId="{0DFB2944-7CDB-4954-9733-31405EA6C274}" srcOrd="0" destOrd="0" presId="urn:microsoft.com/office/officeart/2008/layout/LinedList"/>
    <dgm:cxn modelId="{F6BFE13A-0EFB-4000-AF59-E61D4FA1080B}" type="presParOf" srcId="{E807BB86-1973-4883-8E2E-2A386DAB8304}" destId="{EF28F7FD-3AFA-4094-86B6-3D3FFA7E2D4A}" srcOrd="1" destOrd="0" presId="urn:microsoft.com/office/officeart/2008/layout/LinedList"/>
    <dgm:cxn modelId="{7264C180-E895-4AFE-B3D8-34D15F2F38CD}" type="presParOf" srcId="{A0C9A713-1DCA-4ACA-8603-809841E1674B}" destId="{D95DB870-85C7-4A76-AE39-038496E7AA6C}" srcOrd="16" destOrd="0" presId="urn:microsoft.com/office/officeart/2008/layout/LinedList"/>
    <dgm:cxn modelId="{90B22640-5EFF-4578-A0B9-6BBA23B42409}" type="presParOf" srcId="{A0C9A713-1DCA-4ACA-8603-809841E1674B}" destId="{10F9C6FE-3263-40A1-A5B7-527A88CD46C4}" srcOrd="17" destOrd="0" presId="urn:microsoft.com/office/officeart/2008/layout/LinedList"/>
    <dgm:cxn modelId="{0C44EA10-C887-424E-BA12-D24F6DDB410E}" type="presParOf" srcId="{10F9C6FE-3263-40A1-A5B7-527A88CD46C4}" destId="{167B604A-FE57-4BEC-A97D-24D49EEC9D50}" srcOrd="0" destOrd="0" presId="urn:microsoft.com/office/officeart/2008/layout/LinedList"/>
    <dgm:cxn modelId="{3271559A-47C9-4B4E-AC72-00478B1E3F77}" type="presParOf" srcId="{10F9C6FE-3263-40A1-A5B7-527A88CD46C4}" destId="{EE816EE2-1F67-4488-B021-6325DA5C8F88}" srcOrd="1" destOrd="0" presId="urn:microsoft.com/office/officeart/2008/layout/LinedList"/>
    <dgm:cxn modelId="{B7E23508-C4D3-4783-A189-9DCE7B1FB326}" type="presParOf" srcId="{A0C9A713-1DCA-4ACA-8603-809841E1674B}" destId="{238F9710-56DA-4037-8DC6-62A123FCD69F}" srcOrd="18" destOrd="0" presId="urn:microsoft.com/office/officeart/2008/layout/LinedList"/>
    <dgm:cxn modelId="{60F647BF-F9B4-4B40-9E8D-E157D33FECF5}" type="presParOf" srcId="{A0C9A713-1DCA-4ACA-8603-809841E1674B}" destId="{419FC0E8-8271-4F4E-BC5B-B49E435C887E}" srcOrd="19" destOrd="0" presId="urn:microsoft.com/office/officeart/2008/layout/LinedList"/>
    <dgm:cxn modelId="{BC148081-436F-4C8C-AF15-3DC408888327}" type="presParOf" srcId="{419FC0E8-8271-4F4E-BC5B-B49E435C887E}" destId="{609E7BBA-8092-4C7E-B925-6FA5D6F98709}" srcOrd="0" destOrd="0" presId="urn:microsoft.com/office/officeart/2008/layout/LinedList"/>
    <dgm:cxn modelId="{B1036FB7-FFA4-4B72-9D50-8292A870FBED}" type="presParOf" srcId="{419FC0E8-8271-4F4E-BC5B-B49E435C887E}" destId="{344803A2-FF9E-431E-B7A5-0702BDDA3DB8}" srcOrd="1" destOrd="0" presId="urn:microsoft.com/office/officeart/2008/layout/LinedList"/>
    <dgm:cxn modelId="{6C2DAD98-40B0-4383-AF96-A02532CA3E80}" type="presParOf" srcId="{A0C9A713-1DCA-4ACA-8603-809841E1674B}" destId="{186A7CF5-2E45-4E09-9FD5-2DCB7EA58BFE}" srcOrd="20" destOrd="0" presId="urn:microsoft.com/office/officeart/2008/layout/LinedList"/>
    <dgm:cxn modelId="{464558CB-6373-4E85-B3FD-4E6FEB949111}" type="presParOf" srcId="{A0C9A713-1DCA-4ACA-8603-809841E1674B}" destId="{D15F21BF-F9D4-4785-9F97-A62D3F4C255E}" srcOrd="21" destOrd="0" presId="urn:microsoft.com/office/officeart/2008/layout/LinedList"/>
    <dgm:cxn modelId="{41C8BE46-CBC8-41D9-AE89-1CC47509216D}" type="presParOf" srcId="{D15F21BF-F9D4-4785-9F97-A62D3F4C255E}" destId="{4D33C6D7-D805-4DAA-8E7D-3C6C2A41D2A6}" srcOrd="0" destOrd="0" presId="urn:microsoft.com/office/officeart/2008/layout/LinedList"/>
    <dgm:cxn modelId="{052264D8-7AE8-4155-BE2A-7F5E5DCC860E}" type="presParOf" srcId="{D15F21BF-F9D4-4785-9F97-A62D3F4C255E}" destId="{7B2C7E10-041A-4D96-8762-F4E9A372BDF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D7CAB-6747-4ECC-9871-0DE4C762FA51}">
      <dsp:nvSpPr>
        <dsp:cNvPr id="0" name=""/>
        <dsp:cNvSpPr/>
      </dsp:nvSpPr>
      <dsp:spPr>
        <a:xfrm>
          <a:off x="0" y="0"/>
          <a:ext cx="10896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4914C6-D7EF-48F7-BBC4-DA1DB9792A02}">
      <dsp:nvSpPr>
        <dsp:cNvPr id="0" name=""/>
        <dsp:cNvSpPr/>
      </dsp:nvSpPr>
      <dsp:spPr>
        <a:xfrm>
          <a:off x="0" y="0"/>
          <a:ext cx="10896600" cy="546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dirty="0">
              <a:solidFill>
                <a:schemeClr val="accent1"/>
              </a:solidFill>
            </a:rPr>
            <a:t>Meet Manager </a:t>
          </a:r>
          <a:r>
            <a:rPr lang="en-US" sz="2500" b="1" kern="1200" dirty="0">
              <a:solidFill>
                <a:schemeClr val="accent1"/>
              </a:solidFill>
            </a:rPr>
            <a:t> </a:t>
          </a:r>
          <a:r>
            <a:rPr lang="en-US" sz="2500" b="1" kern="1200" dirty="0">
              <a:solidFill>
                <a:schemeClr val="tx1"/>
              </a:solidFill>
            </a:rPr>
            <a:t>Matt Arneson</a:t>
          </a:r>
          <a:endParaRPr lang="en-US" sz="2500" b="0" kern="1200" dirty="0"/>
        </a:p>
      </dsp:txBody>
      <dsp:txXfrm>
        <a:off x="0" y="0"/>
        <a:ext cx="10896600" cy="546644"/>
      </dsp:txXfrm>
    </dsp:sp>
    <dsp:sp modelId="{FA024803-2F52-42F8-BCFE-A11E1A24A0B4}">
      <dsp:nvSpPr>
        <dsp:cNvPr id="0" name=""/>
        <dsp:cNvSpPr/>
      </dsp:nvSpPr>
      <dsp:spPr>
        <a:xfrm>
          <a:off x="0" y="546644"/>
          <a:ext cx="10896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9D59CF-D66A-48B5-AD5A-CE0C93F9F565}">
      <dsp:nvSpPr>
        <dsp:cNvPr id="0" name=""/>
        <dsp:cNvSpPr/>
      </dsp:nvSpPr>
      <dsp:spPr>
        <a:xfrm>
          <a:off x="0" y="546644"/>
          <a:ext cx="10896600" cy="546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solidFill>
                <a:schemeClr val="accent1"/>
              </a:solidFill>
            </a:rPr>
            <a:t>Treasurer</a:t>
          </a:r>
          <a:r>
            <a:rPr lang="en-US" sz="2500" kern="1200" dirty="0"/>
            <a:t>  </a:t>
          </a:r>
          <a:r>
            <a:rPr lang="en-US" sz="2500" b="1" kern="1200" dirty="0"/>
            <a:t>Mary Stoick</a:t>
          </a:r>
        </a:p>
      </dsp:txBody>
      <dsp:txXfrm>
        <a:off x="0" y="546644"/>
        <a:ext cx="10896600" cy="546644"/>
      </dsp:txXfrm>
    </dsp:sp>
    <dsp:sp modelId="{1D747B02-2C5F-4212-9C36-FAD216A96E9B}">
      <dsp:nvSpPr>
        <dsp:cNvPr id="0" name=""/>
        <dsp:cNvSpPr/>
      </dsp:nvSpPr>
      <dsp:spPr>
        <a:xfrm>
          <a:off x="0" y="1093289"/>
          <a:ext cx="10896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5B441-7035-4B8D-AB9F-7B06C49777B9}">
      <dsp:nvSpPr>
        <dsp:cNvPr id="0" name=""/>
        <dsp:cNvSpPr/>
      </dsp:nvSpPr>
      <dsp:spPr>
        <a:xfrm>
          <a:off x="0" y="1093289"/>
          <a:ext cx="10896600" cy="546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dirty="0">
              <a:solidFill>
                <a:schemeClr val="accent1"/>
              </a:solidFill>
            </a:rPr>
            <a:t>Technology</a:t>
          </a:r>
          <a:r>
            <a:rPr lang="en-US" sz="2500" b="1" kern="1200" dirty="0">
              <a:solidFill>
                <a:schemeClr val="accent1"/>
              </a:solidFill>
            </a:rPr>
            <a:t> </a:t>
          </a:r>
          <a:r>
            <a:rPr lang="en-US" sz="2500" b="0" kern="1200" dirty="0">
              <a:solidFill>
                <a:schemeClr val="accent1"/>
              </a:solidFill>
            </a:rPr>
            <a:t>Director</a:t>
          </a:r>
          <a:r>
            <a:rPr lang="en-US" sz="2500" b="1" kern="1200" dirty="0">
              <a:solidFill>
                <a:schemeClr val="accent1"/>
              </a:solidFill>
            </a:rPr>
            <a:t> </a:t>
          </a:r>
          <a:r>
            <a:rPr lang="en-US" sz="2500" b="1" kern="1200" dirty="0"/>
            <a:t>Justin Johnson </a:t>
          </a:r>
          <a:endParaRPr lang="en-US" sz="2500" kern="1200" dirty="0"/>
        </a:p>
      </dsp:txBody>
      <dsp:txXfrm>
        <a:off x="0" y="1093289"/>
        <a:ext cx="10896600" cy="546644"/>
      </dsp:txXfrm>
    </dsp:sp>
    <dsp:sp modelId="{A8C2931A-42CC-4DD1-AC3E-5B3D3D09F26E}">
      <dsp:nvSpPr>
        <dsp:cNvPr id="0" name=""/>
        <dsp:cNvSpPr/>
      </dsp:nvSpPr>
      <dsp:spPr>
        <a:xfrm>
          <a:off x="0" y="1639933"/>
          <a:ext cx="10896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3DB389-5B95-4E70-868D-D493499B79D1}">
      <dsp:nvSpPr>
        <dsp:cNvPr id="0" name=""/>
        <dsp:cNvSpPr/>
      </dsp:nvSpPr>
      <dsp:spPr>
        <a:xfrm>
          <a:off x="0" y="1639933"/>
          <a:ext cx="10896600" cy="546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dirty="0">
              <a:solidFill>
                <a:schemeClr val="accent1"/>
              </a:solidFill>
            </a:rPr>
            <a:t>Equipment Manager  </a:t>
          </a:r>
          <a:r>
            <a:rPr lang="en-US" sz="2500" b="1" kern="1200" dirty="0">
              <a:solidFill>
                <a:schemeClr val="tx1"/>
              </a:solidFill>
            </a:rPr>
            <a:t>Luke </a:t>
          </a:r>
          <a:r>
            <a:rPr lang="en-US" sz="2500" b="1" kern="1200" dirty="0" err="1">
              <a:solidFill>
                <a:schemeClr val="tx1"/>
              </a:solidFill>
            </a:rPr>
            <a:t>Twedt</a:t>
          </a:r>
          <a:endParaRPr lang="en-US" sz="2500" b="1" kern="1200" dirty="0">
            <a:solidFill>
              <a:schemeClr val="tx1"/>
            </a:solidFill>
          </a:endParaRPr>
        </a:p>
      </dsp:txBody>
      <dsp:txXfrm>
        <a:off x="0" y="1639933"/>
        <a:ext cx="10896600" cy="546644"/>
      </dsp:txXfrm>
    </dsp:sp>
    <dsp:sp modelId="{25D032EF-4809-443B-B1C8-D1E45174FAB7}">
      <dsp:nvSpPr>
        <dsp:cNvPr id="0" name=""/>
        <dsp:cNvSpPr/>
      </dsp:nvSpPr>
      <dsp:spPr>
        <a:xfrm>
          <a:off x="0" y="2186578"/>
          <a:ext cx="10896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BCA7ED-8C1C-4CC0-AD92-C29F39FF5F2E}">
      <dsp:nvSpPr>
        <dsp:cNvPr id="0" name=""/>
        <dsp:cNvSpPr/>
      </dsp:nvSpPr>
      <dsp:spPr>
        <a:xfrm>
          <a:off x="0" y="2186578"/>
          <a:ext cx="10896600" cy="546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dirty="0">
              <a:solidFill>
                <a:schemeClr val="accent1"/>
              </a:solidFill>
            </a:rPr>
            <a:t>Merchandising Manager </a:t>
          </a:r>
          <a:r>
            <a:rPr lang="en-US" sz="2500" b="1" kern="1200" dirty="0" err="1"/>
            <a:t>Anah</a:t>
          </a:r>
          <a:r>
            <a:rPr lang="en-US" sz="2500" b="1" kern="1200" dirty="0"/>
            <a:t> Sellers</a:t>
          </a:r>
          <a:endParaRPr lang="en-US" sz="2500" kern="1200" dirty="0"/>
        </a:p>
      </dsp:txBody>
      <dsp:txXfrm>
        <a:off x="0" y="2186578"/>
        <a:ext cx="10896600" cy="546644"/>
      </dsp:txXfrm>
    </dsp:sp>
    <dsp:sp modelId="{A15312CF-23F6-4588-8BB1-403AB29C38E9}">
      <dsp:nvSpPr>
        <dsp:cNvPr id="0" name=""/>
        <dsp:cNvSpPr/>
      </dsp:nvSpPr>
      <dsp:spPr>
        <a:xfrm>
          <a:off x="0" y="2733222"/>
          <a:ext cx="10896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DED58E-4FF0-435E-B352-353BA4C39D2F}">
      <dsp:nvSpPr>
        <dsp:cNvPr id="0" name=""/>
        <dsp:cNvSpPr/>
      </dsp:nvSpPr>
      <dsp:spPr>
        <a:xfrm>
          <a:off x="0" y="2733222"/>
          <a:ext cx="10896600" cy="546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dirty="0">
              <a:solidFill>
                <a:schemeClr val="accent1"/>
              </a:solidFill>
            </a:rPr>
            <a:t>Announcer</a:t>
          </a:r>
          <a:r>
            <a:rPr lang="en-US" sz="2500" b="0" kern="1200" dirty="0"/>
            <a:t> </a:t>
          </a:r>
          <a:r>
            <a:rPr lang="en-US" sz="2500" b="1" kern="1200" dirty="0"/>
            <a:t>Chuck Brooks</a:t>
          </a:r>
          <a:endParaRPr lang="en-US" sz="2500" kern="1200" dirty="0"/>
        </a:p>
      </dsp:txBody>
      <dsp:txXfrm>
        <a:off x="0" y="2733222"/>
        <a:ext cx="10896600" cy="546644"/>
      </dsp:txXfrm>
    </dsp:sp>
    <dsp:sp modelId="{2A969AE7-61EF-441C-B30A-A112C95C9CB8}">
      <dsp:nvSpPr>
        <dsp:cNvPr id="0" name=""/>
        <dsp:cNvSpPr/>
      </dsp:nvSpPr>
      <dsp:spPr>
        <a:xfrm>
          <a:off x="0" y="3279867"/>
          <a:ext cx="10896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548CF7-4D7A-4C50-A3DD-C53D6FF51EF5}">
      <dsp:nvSpPr>
        <dsp:cNvPr id="0" name=""/>
        <dsp:cNvSpPr/>
      </dsp:nvSpPr>
      <dsp:spPr>
        <a:xfrm>
          <a:off x="0" y="3279867"/>
          <a:ext cx="10896600" cy="546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dirty="0">
              <a:solidFill>
                <a:schemeClr val="accent1"/>
              </a:solidFill>
            </a:rPr>
            <a:t>Program Director</a:t>
          </a:r>
          <a:r>
            <a:rPr lang="en-US" sz="2500" b="1" kern="1200" dirty="0">
              <a:solidFill>
                <a:schemeClr val="accent1"/>
              </a:solidFill>
            </a:rPr>
            <a:t> </a:t>
          </a:r>
          <a:r>
            <a:rPr lang="en-US" sz="2500" b="1" kern="1200" dirty="0">
              <a:solidFill>
                <a:schemeClr val="tx1"/>
              </a:solidFill>
            </a:rPr>
            <a:t>Sara Delgado</a:t>
          </a:r>
          <a:endParaRPr lang="en-US" sz="2500" b="0" kern="1200" dirty="0"/>
        </a:p>
      </dsp:txBody>
      <dsp:txXfrm>
        <a:off x="0" y="3279867"/>
        <a:ext cx="10896600" cy="546644"/>
      </dsp:txXfrm>
    </dsp:sp>
    <dsp:sp modelId="{B3C38074-B143-460A-BCCB-F9467BEFFFD5}">
      <dsp:nvSpPr>
        <dsp:cNvPr id="0" name=""/>
        <dsp:cNvSpPr/>
      </dsp:nvSpPr>
      <dsp:spPr>
        <a:xfrm>
          <a:off x="0" y="3826511"/>
          <a:ext cx="10896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E4665C-14A7-4D12-9745-D2AF39A3E515}">
      <dsp:nvSpPr>
        <dsp:cNvPr id="0" name=""/>
        <dsp:cNvSpPr/>
      </dsp:nvSpPr>
      <dsp:spPr>
        <a:xfrm>
          <a:off x="0" y="3826511"/>
          <a:ext cx="10896600" cy="546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dirty="0">
              <a:solidFill>
                <a:srgbClr val="50BC32"/>
              </a:solidFill>
            </a:rPr>
            <a:t>Communications</a:t>
          </a:r>
          <a:r>
            <a:rPr lang="en-US" sz="2500" b="0" kern="1200" dirty="0"/>
            <a:t> </a:t>
          </a:r>
          <a:r>
            <a:rPr lang="en-US" sz="2500" b="1" kern="1200" dirty="0"/>
            <a:t>Lisa Johson</a:t>
          </a:r>
        </a:p>
      </dsp:txBody>
      <dsp:txXfrm>
        <a:off x="0" y="3826511"/>
        <a:ext cx="10896600" cy="546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F965F-3914-478F-9A0B-3A01F2FA34DA}">
      <dsp:nvSpPr>
        <dsp:cNvPr id="0" name=""/>
        <dsp:cNvSpPr/>
      </dsp:nvSpPr>
      <dsp:spPr>
        <a:xfrm>
          <a:off x="0" y="2119"/>
          <a:ext cx="10896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BA749B-FE60-4F5B-B0F3-4B50557489D3}">
      <dsp:nvSpPr>
        <dsp:cNvPr id="0" name=""/>
        <dsp:cNvSpPr/>
      </dsp:nvSpPr>
      <dsp:spPr>
        <a:xfrm>
          <a:off x="0" y="2119"/>
          <a:ext cx="10896600" cy="394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t>Program Numbers and Team Information</a:t>
          </a:r>
        </a:p>
      </dsp:txBody>
      <dsp:txXfrm>
        <a:off x="0" y="2119"/>
        <a:ext cx="10896600" cy="394274"/>
      </dsp:txXfrm>
    </dsp:sp>
    <dsp:sp modelId="{6043B70D-D9F0-49B5-A275-0D32C31EE7A3}">
      <dsp:nvSpPr>
        <dsp:cNvPr id="0" name=""/>
        <dsp:cNvSpPr/>
      </dsp:nvSpPr>
      <dsp:spPr>
        <a:xfrm>
          <a:off x="0" y="396394"/>
          <a:ext cx="10896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BACA52-4210-4A5E-B693-A26E379CF0AA}">
      <dsp:nvSpPr>
        <dsp:cNvPr id="0" name=""/>
        <dsp:cNvSpPr/>
      </dsp:nvSpPr>
      <dsp:spPr>
        <a:xfrm>
          <a:off x="0" y="396394"/>
          <a:ext cx="10896600" cy="394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t>Spirit Wear</a:t>
          </a:r>
        </a:p>
      </dsp:txBody>
      <dsp:txXfrm>
        <a:off x="0" y="396394"/>
        <a:ext cx="10896600" cy="394274"/>
      </dsp:txXfrm>
    </dsp:sp>
    <dsp:sp modelId="{8613E85C-B3BE-4060-9011-177C5EF3035E}">
      <dsp:nvSpPr>
        <dsp:cNvPr id="0" name=""/>
        <dsp:cNvSpPr/>
      </dsp:nvSpPr>
      <dsp:spPr>
        <a:xfrm>
          <a:off x="0" y="790668"/>
          <a:ext cx="10896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1763CC-AB8C-4D0C-8BA9-2010169B6AC9}">
      <dsp:nvSpPr>
        <dsp:cNvPr id="0" name=""/>
        <dsp:cNvSpPr/>
      </dsp:nvSpPr>
      <dsp:spPr>
        <a:xfrm>
          <a:off x="0" y="790668"/>
          <a:ext cx="10896600" cy="394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t>Team Expectations </a:t>
          </a:r>
        </a:p>
      </dsp:txBody>
      <dsp:txXfrm>
        <a:off x="0" y="790668"/>
        <a:ext cx="10896600" cy="394274"/>
      </dsp:txXfrm>
    </dsp:sp>
    <dsp:sp modelId="{4F1EBA6F-E9D7-45A4-958E-4CD8B2D6E801}">
      <dsp:nvSpPr>
        <dsp:cNvPr id="0" name=""/>
        <dsp:cNvSpPr/>
      </dsp:nvSpPr>
      <dsp:spPr>
        <a:xfrm>
          <a:off x="0" y="1184943"/>
          <a:ext cx="10896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9295E7-7E6E-4322-BECD-9D84D753A0DB}">
      <dsp:nvSpPr>
        <dsp:cNvPr id="0" name=""/>
        <dsp:cNvSpPr/>
      </dsp:nvSpPr>
      <dsp:spPr>
        <a:xfrm>
          <a:off x="0" y="1184943"/>
          <a:ext cx="10896600" cy="394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t>Practice Clinics</a:t>
          </a:r>
        </a:p>
      </dsp:txBody>
      <dsp:txXfrm>
        <a:off x="0" y="1184943"/>
        <a:ext cx="10896600" cy="394274"/>
      </dsp:txXfrm>
    </dsp:sp>
    <dsp:sp modelId="{978A33D8-F84C-4B57-8BC3-A918644CF72D}">
      <dsp:nvSpPr>
        <dsp:cNvPr id="0" name=""/>
        <dsp:cNvSpPr/>
      </dsp:nvSpPr>
      <dsp:spPr>
        <a:xfrm>
          <a:off x="0" y="1579217"/>
          <a:ext cx="10896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3281AF-33A9-4089-9908-B5BD0AC80CFA}">
      <dsp:nvSpPr>
        <dsp:cNvPr id="0" name=""/>
        <dsp:cNvSpPr/>
      </dsp:nvSpPr>
      <dsp:spPr>
        <a:xfrm>
          <a:off x="0" y="1579217"/>
          <a:ext cx="10896600" cy="394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t>Events Review</a:t>
          </a:r>
        </a:p>
      </dsp:txBody>
      <dsp:txXfrm>
        <a:off x="0" y="1579217"/>
        <a:ext cx="10896600" cy="394274"/>
      </dsp:txXfrm>
    </dsp:sp>
    <dsp:sp modelId="{EDDC30A0-561C-49FD-B388-85013B7F8D9D}">
      <dsp:nvSpPr>
        <dsp:cNvPr id="0" name=""/>
        <dsp:cNvSpPr/>
      </dsp:nvSpPr>
      <dsp:spPr>
        <a:xfrm>
          <a:off x="0" y="1973492"/>
          <a:ext cx="10896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2A73DA-B3A4-434C-A70B-00C9DC67A41C}">
      <dsp:nvSpPr>
        <dsp:cNvPr id="0" name=""/>
        <dsp:cNvSpPr/>
      </dsp:nvSpPr>
      <dsp:spPr>
        <a:xfrm>
          <a:off x="0" y="1973492"/>
          <a:ext cx="10896600" cy="394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t>General Guidance for Events</a:t>
          </a:r>
        </a:p>
      </dsp:txBody>
      <dsp:txXfrm>
        <a:off x="0" y="1973492"/>
        <a:ext cx="10896600" cy="394274"/>
      </dsp:txXfrm>
    </dsp:sp>
    <dsp:sp modelId="{1E1D1612-BA89-4E71-BDDA-815FBAA22C46}">
      <dsp:nvSpPr>
        <dsp:cNvPr id="0" name=""/>
        <dsp:cNvSpPr/>
      </dsp:nvSpPr>
      <dsp:spPr>
        <a:xfrm>
          <a:off x="0" y="2367766"/>
          <a:ext cx="10896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60DE46-D46B-4C32-855C-E466C51DD8DA}">
      <dsp:nvSpPr>
        <dsp:cNvPr id="0" name=""/>
        <dsp:cNvSpPr/>
      </dsp:nvSpPr>
      <dsp:spPr>
        <a:xfrm>
          <a:off x="0" y="2367766"/>
          <a:ext cx="10896600" cy="394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t>Feature Races </a:t>
          </a:r>
        </a:p>
      </dsp:txBody>
      <dsp:txXfrm>
        <a:off x="0" y="2367766"/>
        <a:ext cx="10896600" cy="394274"/>
      </dsp:txXfrm>
    </dsp:sp>
    <dsp:sp modelId="{24C454E7-98A8-492A-93A9-5A38FD914344}">
      <dsp:nvSpPr>
        <dsp:cNvPr id="0" name=""/>
        <dsp:cNvSpPr/>
      </dsp:nvSpPr>
      <dsp:spPr>
        <a:xfrm>
          <a:off x="0" y="2762041"/>
          <a:ext cx="10896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B2944-7CDB-4954-9733-31405EA6C274}">
      <dsp:nvSpPr>
        <dsp:cNvPr id="0" name=""/>
        <dsp:cNvSpPr/>
      </dsp:nvSpPr>
      <dsp:spPr>
        <a:xfrm>
          <a:off x="0" y="2762041"/>
          <a:ext cx="10896600" cy="394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t>Awards</a:t>
          </a:r>
        </a:p>
      </dsp:txBody>
      <dsp:txXfrm>
        <a:off x="0" y="2762041"/>
        <a:ext cx="10896600" cy="394274"/>
      </dsp:txXfrm>
    </dsp:sp>
    <dsp:sp modelId="{D95DB870-85C7-4A76-AE39-038496E7AA6C}">
      <dsp:nvSpPr>
        <dsp:cNvPr id="0" name=""/>
        <dsp:cNvSpPr/>
      </dsp:nvSpPr>
      <dsp:spPr>
        <a:xfrm>
          <a:off x="0" y="3156315"/>
          <a:ext cx="10896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7B604A-FE57-4BEC-A97D-24D49EEC9D50}">
      <dsp:nvSpPr>
        <dsp:cNvPr id="0" name=""/>
        <dsp:cNvSpPr/>
      </dsp:nvSpPr>
      <dsp:spPr>
        <a:xfrm>
          <a:off x="0" y="3156315"/>
          <a:ext cx="10896600" cy="394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t>Meet Logistics &amp; Reminders</a:t>
          </a:r>
        </a:p>
      </dsp:txBody>
      <dsp:txXfrm>
        <a:off x="0" y="3156315"/>
        <a:ext cx="10896600" cy="394274"/>
      </dsp:txXfrm>
    </dsp:sp>
    <dsp:sp modelId="{238F9710-56DA-4037-8DC6-62A123FCD69F}">
      <dsp:nvSpPr>
        <dsp:cNvPr id="0" name=""/>
        <dsp:cNvSpPr/>
      </dsp:nvSpPr>
      <dsp:spPr>
        <a:xfrm>
          <a:off x="0" y="3550590"/>
          <a:ext cx="10896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9E7BBA-8092-4C7E-B925-6FA5D6F98709}">
      <dsp:nvSpPr>
        <dsp:cNvPr id="0" name=""/>
        <dsp:cNvSpPr/>
      </dsp:nvSpPr>
      <dsp:spPr>
        <a:xfrm>
          <a:off x="0" y="3550590"/>
          <a:ext cx="10896600" cy="394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t>Volunteers</a:t>
          </a:r>
        </a:p>
      </dsp:txBody>
      <dsp:txXfrm>
        <a:off x="0" y="3550590"/>
        <a:ext cx="10896600" cy="394274"/>
      </dsp:txXfrm>
    </dsp:sp>
    <dsp:sp modelId="{186A7CF5-2E45-4E09-9FD5-2DCB7EA58BFE}">
      <dsp:nvSpPr>
        <dsp:cNvPr id="0" name=""/>
        <dsp:cNvSpPr/>
      </dsp:nvSpPr>
      <dsp:spPr>
        <a:xfrm>
          <a:off x="0" y="3944864"/>
          <a:ext cx="10896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33C6D7-D805-4DAA-8E7D-3C6C2A41D2A6}">
      <dsp:nvSpPr>
        <dsp:cNvPr id="0" name=""/>
        <dsp:cNvSpPr/>
      </dsp:nvSpPr>
      <dsp:spPr>
        <a:xfrm>
          <a:off x="0" y="3944864"/>
          <a:ext cx="10896600" cy="394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t>Website Information  </a:t>
          </a:r>
        </a:p>
      </dsp:txBody>
      <dsp:txXfrm>
        <a:off x="0" y="3944864"/>
        <a:ext cx="10896600" cy="39427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E821-A142-352A-FE05-E2A2BC3D55A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BCCFF38-F41C-6A82-6A89-FBDE23E23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2285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and Subhea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B01E8-B678-495A-9714-B9A77C1DECB5}"/>
              </a:ext>
            </a:extLst>
          </p:cNvPr>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7641C727-6D77-4F12-A17B-BA6AAA226D19}"/>
              </a:ext>
            </a:extLst>
          </p:cNvPr>
          <p:cNvSpPr>
            <a:spLocks noGrp="1"/>
          </p:cNvSpPr>
          <p:nvPr>
            <p:ph sz="quarter" idx="12" hasCustomPrompt="1"/>
          </p:nvPr>
        </p:nvSpPr>
        <p:spPr>
          <a:xfrm>
            <a:off x="342900" y="973138"/>
            <a:ext cx="11395742" cy="395287"/>
          </a:xfrm>
        </p:spPr>
        <p:txBody>
          <a:bodyPr>
            <a:noAutofit/>
          </a:bodyPr>
          <a:lstStyle>
            <a:lvl1pPr marL="6350" indent="0">
              <a:lnSpc>
                <a:spcPct val="90000"/>
              </a:lnSpc>
              <a:buNone/>
              <a:defRPr sz="2200" b="0">
                <a:solidFill>
                  <a:schemeClr val="accent1"/>
                </a:solidFill>
              </a:defRPr>
            </a:lvl1pPr>
            <a:lvl2pPr marL="233363" indent="0">
              <a:buNone/>
              <a:defRPr/>
            </a:lvl2pPr>
            <a:lvl3pPr marL="458788" indent="0">
              <a:buNone/>
              <a:defRPr/>
            </a:lvl3pPr>
            <a:lvl4pPr marL="685800" indent="0">
              <a:buNone/>
              <a:defRPr/>
            </a:lvl4pPr>
            <a:lvl5pPr marL="919163" indent="0">
              <a:buNone/>
              <a:defRPr/>
            </a:lvl5pPr>
          </a:lstStyle>
          <a:p>
            <a:pPr lvl="0"/>
            <a:r>
              <a:rPr lang="en-US" dirty="0"/>
              <a:t>Edit Subtitle Master text styles</a:t>
            </a:r>
          </a:p>
        </p:txBody>
      </p:sp>
      <p:sp>
        <p:nvSpPr>
          <p:cNvPr id="10" name="Title 9">
            <a:extLst>
              <a:ext uri="{FF2B5EF4-FFF2-40B4-BE49-F238E27FC236}">
                <a16:creationId xmlns:a16="http://schemas.microsoft.com/office/drawing/2014/main" id="{C6B1FBD2-F0C0-4275-AB0E-0FC2AA2E029E}"/>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C56A25A2-7CA8-48A8-AA45-2611B00ED87D}"/>
              </a:ext>
            </a:extLst>
          </p:cNvPr>
          <p:cNvSpPr>
            <a:spLocks noGrp="1"/>
          </p:cNvSpPr>
          <p:nvPr>
            <p:ph type="ftr" sz="quarter" idx="13"/>
          </p:nvPr>
        </p:nvSpPr>
        <p:spPr>
          <a:xfrm>
            <a:off x="4038600" y="6356350"/>
            <a:ext cx="4114800" cy="365125"/>
          </a:xfrm>
          <a:prstGeom prst="rect">
            <a:avLst/>
          </a:prstGeom>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AF2244E7-1FDD-4059-9126-43DF806D6FDD}"/>
              </a:ext>
            </a:extLst>
          </p:cNvPr>
          <p:cNvSpPr>
            <a:spLocks noGrp="1"/>
          </p:cNvSpPr>
          <p:nvPr>
            <p:ph type="sldNum" sz="quarter" idx="14"/>
          </p:nvPr>
        </p:nvSpPr>
        <p:spPr>
          <a:xfrm>
            <a:off x="8610600" y="6356350"/>
            <a:ext cx="2743200" cy="365125"/>
          </a:xfrm>
          <a:prstGeom prst="rect">
            <a:avLst/>
          </a:prstGeom>
        </p:spPr>
        <p:txBody>
          <a:bodyPr/>
          <a:lstStyle/>
          <a:p>
            <a:pPr algn="r"/>
            <a:fld id="{C8C09DA5-8C43-4702-8900-F4900F7A89AE}" type="slidenum">
              <a:rPr lang="en-US" smtClean="0"/>
              <a:pPr algn="r"/>
              <a:t>‹#›</a:t>
            </a:fld>
            <a:endParaRPr lang="en-US"/>
          </a:p>
        </p:txBody>
      </p:sp>
    </p:spTree>
    <p:extLst>
      <p:ext uri="{BB962C8B-B14F-4D97-AF65-F5344CB8AC3E}">
        <p14:creationId xmlns:p14="http://schemas.microsoft.com/office/powerpoint/2010/main" val="365018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2E17-9206-EC8E-E19E-2364DEA2E85F}"/>
              </a:ext>
            </a:extLst>
          </p:cNvPr>
          <p:cNvSpPr>
            <a:spLocks noGrp="1"/>
          </p:cNvSpPr>
          <p:nvPr>
            <p:ph type="title"/>
          </p:nvPr>
        </p:nvSpPr>
        <p:spPr>
          <a:xfrm>
            <a:off x="457200" y="365125"/>
            <a:ext cx="8261498"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6BC9C29-C582-4D0C-BF9E-7DCC0499674E}"/>
              </a:ext>
            </a:extLst>
          </p:cNvPr>
          <p:cNvSpPr>
            <a:spLocks noGrp="1"/>
          </p:cNvSpPr>
          <p:nvPr>
            <p:ph idx="1"/>
          </p:nvPr>
        </p:nvSpPr>
        <p:spPr>
          <a:xfrm>
            <a:off x="457200" y="1825625"/>
            <a:ext cx="1127097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9EB8A-6A00-665E-E2FD-7814FA5588E1}"/>
              </a:ext>
            </a:extLst>
          </p:cNvPr>
          <p:cNvSpPr>
            <a:spLocks noGrp="1"/>
          </p:cNvSpPr>
          <p:nvPr>
            <p:ph type="dt" sz="half" idx="10"/>
          </p:nvPr>
        </p:nvSpPr>
        <p:spPr>
          <a:xfrm>
            <a:off x="838200" y="6356350"/>
            <a:ext cx="2743200" cy="365125"/>
          </a:xfrm>
          <a:prstGeom prst="rect">
            <a:avLst/>
          </a:prstGeom>
        </p:spPr>
        <p:txBody>
          <a:bodyPr/>
          <a:lstStyle/>
          <a:p>
            <a:fld id="{7788E446-75D2-48F1-8411-67BAD8A1F864}" type="datetimeFigureOut">
              <a:rPr lang="en-US" smtClean="0"/>
              <a:t>3/11/2026</a:t>
            </a:fld>
            <a:endParaRPr lang="en-US"/>
          </a:p>
        </p:txBody>
      </p:sp>
      <p:sp>
        <p:nvSpPr>
          <p:cNvPr id="5" name="Footer Placeholder 4">
            <a:extLst>
              <a:ext uri="{FF2B5EF4-FFF2-40B4-BE49-F238E27FC236}">
                <a16:creationId xmlns:a16="http://schemas.microsoft.com/office/drawing/2014/main" id="{DDF6FEAF-F4C7-5C1D-B0E3-6A2E48525E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F2BA6E-3AA6-2F53-67CF-57C6692D3CCD}"/>
              </a:ext>
            </a:extLst>
          </p:cNvPr>
          <p:cNvSpPr>
            <a:spLocks noGrp="1"/>
          </p:cNvSpPr>
          <p:nvPr>
            <p:ph type="sldNum" sz="quarter" idx="12"/>
          </p:nvPr>
        </p:nvSpPr>
        <p:spPr>
          <a:xfrm>
            <a:off x="8610600" y="6356350"/>
            <a:ext cx="2743200" cy="365125"/>
          </a:xfrm>
          <a:prstGeom prst="rect">
            <a:avLst/>
          </a:prstGeom>
        </p:spPr>
        <p:txBody>
          <a:bodyPr/>
          <a:lstStyle/>
          <a:p>
            <a:fld id="{15652A16-1EE3-460E-9D36-852DC1C252BC}" type="slidenum">
              <a:rPr lang="en-US" smtClean="0"/>
              <a:t>‹#›</a:t>
            </a:fld>
            <a:endParaRPr lang="en-US"/>
          </a:p>
        </p:txBody>
      </p:sp>
    </p:spTree>
    <p:extLst>
      <p:ext uri="{BB962C8B-B14F-4D97-AF65-F5344CB8AC3E}">
        <p14:creationId xmlns:p14="http://schemas.microsoft.com/office/powerpoint/2010/main" val="4202162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14C0-65E9-AC70-DD03-695A5580A3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2F47FC-A0CB-0846-099A-8E5BD80554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DC7FB-B266-2554-43F8-06BF94C8B9D5}"/>
              </a:ext>
            </a:extLst>
          </p:cNvPr>
          <p:cNvSpPr>
            <a:spLocks noGrp="1"/>
          </p:cNvSpPr>
          <p:nvPr>
            <p:ph type="dt" sz="half" idx="10"/>
          </p:nvPr>
        </p:nvSpPr>
        <p:spPr>
          <a:xfrm>
            <a:off x="838200" y="6356350"/>
            <a:ext cx="2743200" cy="365125"/>
          </a:xfrm>
          <a:prstGeom prst="rect">
            <a:avLst/>
          </a:prstGeom>
        </p:spPr>
        <p:txBody>
          <a:bodyPr/>
          <a:lstStyle/>
          <a:p>
            <a:fld id="{7788E446-75D2-48F1-8411-67BAD8A1F864}" type="datetimeFigureOut">
              <a:rPr lang="en-US" smtClean="0"/>
              <a:t>3/11/2026</a:t>
            </a:fld>
            <a:endParaRPr lang="en-US"/>
          </a:p>
        </p:txBody>
      </p:sp>
      <p:sp>
        <p:nvSpPr>
          <p:cNvPr id="5" name="Footer Placeholder 4">
            <a:extLst>
              <a:ext uri="{FF2B5EF4-FFF2-40B4-BE49-F238E27FC236}">
                <a16:creationId xmlns:a16="http://schemas.microsoft.com/office/drawing/2014/main" id="{2FDA214D-F9D5-84E7-9955-0F2DF767E4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A54B14-219A-FDC8-A395-3F7505CED2D2}"/>
              </a:ext>
            </a:extLst>
          </p:cNvPr>
          <p:cNvSpPr>
            <a:spLocks noGrp="1"/>
          </p:cNvSpPr>
          <p:nvPr>
            <p:ph type="sldNum" sz="quarter" idx="12"/>
          </p:nvPr>
        </p:nvSpPr>
        <p:spPr>
          <a:xfrm>
            <a:off x="8610600" y="6356350"/>
            <a:ext cx="2743200" cy="365125"/>
          </a:xfrm>
          <a:prstGeom prst="rect">
            <a:avLst/>
          </a:prstGeom>
        </p:spPr>
        <p:txBody>
          <a:bodyPr/>
          <a:lstStyle/>
          <a:p>
            <a:fld id="{15652A16-1EE3-460E-9D36-852DC1C252BC}" type="slidenum">
              <a:rPr lang="en-US" smtClean="0"/>
              <a:t>‹#›</a:t>
            </a:fld>
            <a:endParaRPr lang="en-US"/>
          </a:p>
        </p:txBody>
      </p:sp>
    </p:spTree>
    <p:extLst>
      <p:ext uri="{BB962C8B-B14F-4D97-AF65-F5344CB8AC3E}">
        <p14:creationId xmlns:p14="http://schemas.microsoft.com/office/powerpoint/2010/main" val="262931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8A522-11D4-C5CF-DF0F-588BF43234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4F92B7-39DC-140C-1B93-0A74481553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CD0DCC-CFE2-1BF8-842D-5CFDBB34D1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D639F7-90C2-1E19-D858-F782241D1BBB}"/>
              </a:ext>
            </a:extLst>
          </p:cNvPr>
          <p:cNvSpPr>
            <a:spLocks noGrp="1"/>
          </p:cNvSpPr>
          <p:nvPr>
            <p:ph type="dt" sz="half" idx="10"/>
          </p:nvPr>
        </p:nvSpPr>
        <p:spPr>
          <a:xfrm>
            <a:off x="838200" y="6356350"/>
            <a:ext cx="2743200" cy="365125"/>
          </a:xfrm>
          <a:prstGeom prst="rect">
            <a:avLst/>
          </a:prstGeom>
        </p:spPr>
        <p:txBody>
          <a:bodyPr/>
          <a:lstStyle/>
          <a:p>
            <a:fld id="{7788E446-75D2-48F1-8411-67BAD8A1F864}" type="datetimeFigureOut">
              <a:rPr lang="en-US" smtClean="0"/>
              <a:t>3/11/2026</a:t>
            </a:fld>
            <a:endParaRPr lang="en-US"/>
          </a:p>
        </p:txBody>
      </p:sp>
      <p:sp>
        <p:nvSpPr>
          <p:cNvPr id="6" name="Footer Placeholder 5">
            <a:extLst>
              <a:ext uri="{FF2B5EF4-FFF2-40B4-BE49-F238E27FC236}">
                <a16:creationId xmlns:a16="http://schemas.microsoft.com/office/drawing/2014/main" id="{712C636F-9963-2880-8E37-FC67E47FE2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7C8B67-30BC-AA70-5284-2CDA832141F0}"/>
              </a:ext>
            </a:extLst>
          </p:cNvPr>
          <p:cNvSpPr>
            <a:spLocks noGrp="1"/>
          </p:cNvSpPr>
          <p:nvPr>
            <p:ph type="sldNum" sz="quarter" idx="12"/>
          </p:nvPr>
        </p:nvSpPr>
        <p:spPr>
          <a:xfrm>
            <a:off x="8610600" y="6356350"/>
            <a:ext cx="2743200" cy="365125"/>
          </a:xfrm>
          <a:prstGeom prst="rect">
            <a:avLst/>
          </a:prstGeom>
        </p:spPr>
        <p:txBody>
          <a:bodyPr/>
          <a:lstStyle/>
          <a:p>
            <a:fld id="{15652A16-1EE3-460E-9D36-852DC1C252BC}" type="slidenum">
              <a:rPr lang="en-US" smtClean="0"/>
              <a:t>‹#›</a:t>
            </a:fld>
            <a:endParaRPr lang="en-US"/>
          </a:p>
        </p:txBody>
      </p:sp>
    </p:spTree>
    <p:extLst>
      <p:ext uri="{BB962C8B-B14F-4D97-AF65-F5344CB8AC3E}">
        <p14:creationId xmlns:p14="http://schemas.microsoft.com/office/powerpoint/2010/main" val="117503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29026-75F7-14D0-14A9-433D771B4B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0044ED-606C-4DF0-6DC6-A6E5A5DA4B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7FF409-5805-5E72-32D3-0E3B3625FF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EC50DC-B220-D0B1-FCBB-D02111432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6D7360-3CF3-4A1A-47A9-55A8119C3C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3A83B7-81EB-16F4-4AD1-73E3CC2A6AE3}"/>
              </a:ext>
            </a:extLst>
          </p:cNvPr>
          <p:cNvSpPr>
            <a:spLocks noGrp="1"/>
          </p:cNvSpPr>
          <p:nvPr>
            <p:ph type="dt" sz="half" idx="10"/>
          </p:nvPr>
        </p:nvSpPr>
        <p:spPr>
          <a:xfrm>
            <a:off x="838200" y="6356350"/>
            <a:ext cx="2743200" cy="365125"/>
          </a:xfrm>
          <a:prstGeom prst="rect">
            <a:avLst/>
          </a:prstGeom>
        </p:spPr>
        <p:txBody>
          <a:bodyPr/>
          <a:lstStyle/>
          <a:p>
            <a:fld id="{7788E446-75D2-48F1-8411-67BAD8A1F864}" type="datetimeFigureOut">
              <a:rPr lang="en-US" smtClean="0"/>
              <a:t>3/11/2026</a:t>
            </a:fld>
            <a:endParaRPr lang="en-US"/>
          </a:p>
        </p:txBody>
      </p:sp>
      <p:sp>
        <p:nvSpPr>
          <p:cNvPr id="8" name="Footer Placeholder 7">
            <a:extLst>
              <a:ext uri="{FF2B5EF4-FFF2-40B4-BE49-F238E27FC236}">
                <a16:creationId xmlns:a16="http://schemas.microsoft.com/office/drawing/2014/main" id="{AF29EBCC-9862-9399-4334-CB2D3EC739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A85822D-A0EA-EBD1-AAA3-84FD1B265B98}"/>
              </a:ext>
            </a:extLst>
          </p:cNvPr>
          <p:cNvSpPr>
            <a:spLocks noGrp="1"/>
          </p:cNvSpPr>
          <p:nvPr>
            <p:ph type="sldNum" sz="quarter" idx="12"/>
          </p:nvPr>
        </p:nvSpPr>
        <p:spPr>
          <a:xfrm>
            <a:off x="8610600" y="6356350"/>
            <a:ext cx="2743200" cy="365125"/>
          </a:xfrm>
          <a:prstGeom prst="rect">
            <a:avLst/>
          </a:prstGeom>
        </p:spPr>
        <p:txBody>
          <a:bodyPr/>
          <a:lstStyle/>
          <a:p>
            <a:fld id="{15652A16-1EE3-460E-9D36-852DC1C252BC}" type="slidenum">
              <a:rPr lang="en-US" smtClean="0"/>
              <a:t>‹#›</a:t>
            </a:fld>
            <a:endParaRPr lang="en-US"/>
          </a:p>
        </p:txBody>
      </p:sp>
    </p:spTree>
    <p:extLst>
      <p:ext uri="{BB962C8B-B14F-4D97-AF65-F5344CB8AC3E}">
        <p14:creationId xmlns:p14="http://schemas.microsoft.com/office/powerpoint/2010/main" val="324787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FA57E-97F2-1EAB-31FA-1AA0041C1C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B471B4-7EE3-2B5C-0C01-52B5C0C711AA}"/>
              </a:ext>
            </a:extLst>
          </p:cNvPr>
          <p:cNvSpPr>
            <a:spLocks noGrp="1"/>
          </p:cNvSpPr>
          <p:nvPr>
            <p:ph type="dt" sz="half" idx="10"/>
          </p:nvPr>
        </p:nvSpPr>
        <p:spPr>
          <a:xfrm>
            <a:off x="838200" y="6356350"/>
            <a:ext cx="2743200" cy="365125"/>
          </a:xfrm>
          <a:prstGeom prst="rect">
            <a:avLst/>
          </a:prstGeom>
        </p:spPr>
        <p:txBody>
          <a:bodyPr/>
          <a:lstStyle/>
          <a:p>
            <a:fld id="{7788E446-75D2-48F1-8411-67BAD8A1F864}" type="datetimeFigureOut">
              <a:rPr lang="en-US" smtClean="0"/>
              <a:t>3/11/2026</a:t>
            </a:fld>
            <a:endParaRPr lang="en-US"/>
          </a:p>
        </p:txBody>
      </p:sp>
      <p:sp>
        <p:nvSpPr>
          <p:cNvPr id="4" name="Footer Placeholder 3">
            <a:extLst>
              <a:ext uri="{FF2B5EF4-FFF2-40B4-BE49-F238E27FC236}">
                <a16:creationId xmlns:a16="http://schemas.microsoft.com/office/drawing/2014/main" id="{F42A4AB8-3B95-15E2-6F3A-4CE8F33B61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B7A54FE-CD9C-49A1-4BA9-B99B0253857A}"/>
              </a:ext>
            </a:extLst>
          </p:cNvPr>
          <p:cNvSpPr>
            <a:spLocks noGrp="1"/>
          </p:cNvSpPr>
          <p:nvPr>
            <p:ph type="sldNum" sz="quarter" idx="12"/>
          </p:nvPr>
        </p:nvSpPr>
        <p:spPr>
          <a:xfrm>
            <a:off x="8610600" y="6356350"/>
            <a:ext cx="2743200" cy="365125"/>
          </a:xfrm>
          <a:prstGeom prst="rect">
            <a:avLst/>
          </a:prstGeom>
        </p:spPr>
        <p:txBody>
          <a:bodyPr/>
          <a:lstStyle/>
          <a:p>
            <a:fld id="{15652A16-1EE3-460E-9D36-852DC1C252BC}" type="slidenum">
              <a:rPr lang="en-US" smtClean="0"/>
              <a:t>‹#›</a:t>
            </a:fld>
            <a:endParaRPr lang="en-US"/>
          </a:p>
        </p:txBody>
      </p:sp>
    </p:spTree>
    <p:extLst>
      <p:ext uri="{BB962C8B-B14F-4D97-AF65-F5344CB8AC3E}">
        <p14:creationId xmlns:p14="http://schemas.microsoft.com/office/powerpoint/2010/main" val="6788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4655CC-A3F2-0539-2CA0-A8736DCA55AB}"/>
              </a:ext>
            </a:extLst>
          </p:cNvPr>
          <p:cNvSpPr>
            <a:spLocks noGrp="1"/>
          </p:cNvSpPr>
          <p:nvPr>
            <p:ph type="dt" sz="half" idx="10"/>
          </p:nvPr>
        </p:nvSpPr>
        <p:spPr>
          <a:xfrm>
            <a:off x="838200" y="6356350"/>
            <a:ext cx="2743200" cy="365125"/>
          </a:xfrm>
          <a:prstGeom prst="rect">
            <a:avLst/>
          </a:prstGeom>
        </p:spPr>
        <p:txBody>
          <a:bodyPr/>
          <a:lstStyle/>
          <a:p>
            <a:fld id="{7788E446-75D2-48F1-8411-67BAD8A1F864}" type="datetimeFigureOut">
              <a:rPr lang="en-US" smtClean="0"/>
              <a:t>3/11/2026</a:t>
            </a:fld>
            <a:endParaRPr lang="en-US"/>
          </a:p>
        </p:txBody>
      </p:sp>
      <p:sp>
        <p:nvSpPr>
          <p:cNvPr id="3" name="Footer Placeholder 2">
            <a:extLst>
              <a:ext uri="{FF2B5EF4-FFF2-40B4-BE49-F238E27FC236}">
                <a16:creationId xmlns:a16="http://schemas.microsoft.com/office/drawing/2014/main" id="{C68821C9-E0DD-9D3B-95B5-B50CA2B998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C5A8F44-681E-B5CE-B9B3-48C951532B03}"/>
              </a:ext>
            </a:extLst>
          </p:cNvPr>
          <p:cNvSpPr>
            <a:spLocks noGrp="1"/>
          </p:cNvSpPr>
          <p:nvPr>
            <p:ph type="sldNum" sz="quarter" idx="12"/>
          </p:nvPr>
        </p:nvSpPr>
        <p:spPr>
          <a:xfrm>
            <a:off x="8610600" y="6356350"/>
            <a:ext cx="2743200" cy="365125"/>
          </a:xfrm>
          <a:prstGeom prst="rect">
            <a:avLst/>
          </a:prstGeom>
        </p:spPr>
        <p:txBody>
          <a:bodyPr/>
          <a:lstStyle/>
          <a:p>
            <a:fld id="{15652A16-1EE3-460E-9D36-852DC1C252BC}" type="slidenum">
              <a:rPr lang="en-US" smtClean="0"/>
              <a:t>‹#›</a:t>
            </a:fld>
            <a:endParaRPr lang="en-US"/>
          </a:p>
        </p:txBody>
      </p:sp>
    </p:spTree>
    <p:extLst>
      <p:ext uri="{BB962C8B-B14F-4D97-AF65-F5344CB8AC3E}">
        <p14:creationId xmlns:p14="http://schemas.microsoft.com/office/powerpoint/2010/main" val="249350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1B4C6-048E-ED3F-29D9-BD585DC3A1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39E608-9102-05E4-9EF1-4DEF27102B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0A954E-EF9A-52F0-8110-56CAF5533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07D967-04A9-1ED5-0E81-2ABD9A330CCB}"/>
              </a:ext>
            </a:extLst>
          </p:cNvPr>
          <p:cNvSpPr>
            <a:spLocks noGrp="1"/>
          </p:cNvSpPr>
          <p:nvPr>
            <p:ph type="dt" sz="half" idx="10"/>
          </p:nvPr>
        </p:nvSpPr>
        <p:spPr>
          <a:xfrm>
            <a:off x="838200" y="6356350"/>
            <a:ext cx="2743200" cy="365125"/>
          </a:xfrm>
          <a:prstGeom prst="rect">
            <a:avLst/>
          </a:prstGeom>
        </p:spPr>
        <p:txBody>
          <a:bodyPr/>
          <a:lstStyle/>
          <a:p>
            <a:fld id="{7788E446-75D2-48F1-8411-67BAD8A1F864}" type="datetimeFigureOut">
              <a:rPr lang="en-US" smtClean="0"/>
              <a:t>3/11/2026</a:t>
            </a:fld>
            <a:endParaRPr lang="en-US"/>
          </a:p>
        </p:txBody>
      </p:sp>
      <p:sp>
        <p:nvSpPr>
          <p:cNvPr id="6" name="Footer Placeholder 5">
            <a:extLst>
              <a:ext uri="{FF2B5EF4-FFF2-40B4-BE49-F238E27FC236}">
                <a16:creationId xmlns:a16="http://schemas.microsoft.com/office/drawing/2014/main" id="{C50AA8EA-B99A-B283-404D-0A24C23FE9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DCA5150-BA7A-1BA1-8220-523481E790E7}"/>
              </a:ext>
            </a:extLst>
          </p:cNvPr>
          <p:cNvSpPr>
            <a:spLocks noGrp="1"/>
          </p:cNvSpPr>
          <p:nvPr>
            <p:ph type="sldNum" sz="quarter" idx="12"/>
          </p:nvPr>
        </p:nvSpPr>
        <p:spPr>
          <a:xfrm>
            <a:off x="8610600" y="6356350"/>
            <a:ext cx="2743200" cy="365125"/>
          </a:xfrm>
          <a:prstGeom prst="rect">
            <a:avLst/>
          </a:prstGeom>
        </p:spPr>
        <p:txBody>
          <a:bodyPr/>
          <a:lstStyle/>
          <a:p>
            <a:fld id="{15652A16-1EE3-460E-9D36-852DC1C252BC}" type="slidenum">
              <a:rPr lang="en-US" smtClean="0"/>
              <a:t>‹#›</a:t>
            </a:fld>
            <a:endParaRPr lang="en-US"/>
          </a:p>
        </p:txBody>
      </p:sp>
    </p:spTree>
    <p:extLst>
      <p:ext uri="{BB962C8B-B14F-4D97-AF65-F5344CB8AC3E}">
        <p14:creationId xmlns:p14="http://schemas.microsoft.com/office/powerpoint/2010/main" val="1062769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CA5A2-5A1E-CA0F-ABE9-E4A862EBBB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A676F5-D6B6-9523-8E8E-47797F9A069D}"/>
              </a:ext>
            </a:extLst>
          </p:cNvPr>
          <p:cNvSpPr>
            <a:spLocks noGrp="1"/>
          </p:cNvSpPr>
          <p:nvPr>
            <p:ph type="dt" sz="half" idx="10"/>
          </p:nvPr>
        </p:nvSpPr>
        <p:spPr>
          <a:xfrm>
            <a:off x="838200" y="6356350"/>
            <a:ext cx="2743200" cy="365125"/>
          </a:xfrm>
          <a:prstGeom prst="rect">
            <a:avLst/>
          </a:prstGeom>
        </p:spPr>
        <p:txBody>
          <a:bodyPr/>
          <a:lstStyle/>
          <a:p>
            <a:fld id="{7788E446-75D2-48F1-8411-67BAD8A1F864}" type="datetimeFigureOut">
              <a:rPr lang="en-US" smtClean="0"/>
              <a:t>3/11/2026</a:t>
            </a:fld>
            <a:endParaRPr lang="en-US"/>
          </a:p>
        </p:txBody>
      </p:sp>
      <p:sp>
        <p:nvSpPr>
          <p:cNvPr id="4" name="Footer Placeholder 3">
            <a:extLst>
              <a:ext uri="{FF2B5EF4-FFF2-40B4-BE49-F238E27FC236}">
                <a16:creationId xmlns:a16="http://schemas.microsoft.com/office/drawing/2014/main" id="{136D8980-FF7A-F167-A653-F1A9B623E0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463A7CF-EAD2-131A-B018-EBA760C592D3}"/>
              </a:ext>
            </a:extLst>
          </p:cNvPr>
          <p:cNvSpPr>
            <a:spLocks noGrp="1"/>
          </p:cNvSpPr>
          <p:nvPr>
            <p:ph type="sldNum" sz="quarter" idx="12"/>
          </p:nvPr>
        </p:nvSpPr>
        <p:spPr>
          <a:xfrm>
            <a:off x="8610600" y="6356350"/>
            <a:ext cx="2743200" cy="365125"/>
          </a:xfrm>
          <a:prstGeom prst="rect">
            <a:avLst/>
          </a:prstGeom>
        </p:spPr>
        <p:txBody>
          <a:bodyPr/>
          <a:lstStyle/>
          <a:p>
            <a:fld id="{15652A16-1EE3-460E-9D36-852DC1C252BC}" type="slidenum">
              <a:rPr lang="en-US" smtClean="0"/>
              <a:t>‹#›</a:t>
            </a:fld>
            <a:endParaRPr lang="en-US"/>
          </a:p>
        </p:txBody>
      </p:sp>
    </p:spTree>
    <p:extLst>
      <p:ext uri="{BB962C8B-B14F-4D97-AF65-F5344CB8AC3E}">
        <p14:creationId xmlns:p14="http://schemas.microsoft.com/office/powerpoint/2010/main" val="4053934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8000">
              <a:srgbClr val="263893">
                <a:alpha val="93000"/>
              </a:srgbClr>
            </a:gs>
            <a:gs pos="0">
              <a:srgbClr val="263893"/>
            </a:gs>
            <a:gs pos="36200">
              <a:srgbClr val="263893"/>
            </a:gs>
            <a:gs pos="20000">
              <a:srgbClr val="263893"/>
            </a:gs>
            <a:gs pos="79000">
              <a:srgbClr val="263893"/>
            </a:gs>
            <a:gs pos="97000">
              <a:srgbClr val="26389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8D5319-100B-2104-CF2D-6C8779D8D9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A820E6-F095-13D4-3BC8-39E1F9E66A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EAE9382-97E6-03BF-7AFF-3E79F7E4375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90566" y="347198"/>
            <a:ext cx="1763233" cy="954471"/>
          </a:xfrm>
          <a:prstGeom prst="rect">
            <a:avLst/>
          </a:prstGeom>
        </p:spPr>
      </p:pic>
    </p:spTree>
    <p:extLst>
      <p:ext uri="{BB962C8B-B14F-4D97-AF65-F5344CB8AC3E}">
        <p14:creationId xmlns:p14="http://schemas.microsoft.com/office/powerpoint/2010/main" val="41930580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hyperlink" Target="mailto:trackdirector@eaasports.org" TargetMode="External"/><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Trackdirector@eaasports.org" TargetMode="External"/><Relationship Id="rId2" Type="http://schemas.openxmlformats.org/officeDocument/2006/relationships/hyperlink" Target="http://www.eaasports.org/" TargetMode="External"/><Relationship Id="rId1" Type="http://schemas.openxmlformats.org/officeDocument/2006/relationships/slideLayout" Target="../slideLayouts/slideLayout2.xml"/><Relationship Id="rId4" Type="http://schemas.openxmlformats.org/officeDocument/2006/relationships/hyperlink" Target="mailto:track@eaasports.org"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trackmerchandisedirector@eaasport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aasports.org/page/show/6341995-practice-and-meet-dates"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blue and white logo&#10;&#10;AI-generated content may be incorrect.">
            <a:extLst>
              <a:ext uri="{FF2B5EF4-FFF2-40B4-BE49-F238E27FC236}">
                <a16:creationId xmlns:a16="http://schemas.microsoft.com/office/drawing/2014/main" id="{2664BCF9-258D-976D-11A3-337D99E6888D}"/>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Subtitle 2">
            <a:extLst>
              <a:ext uri="{FF2B5EF4-FFF2-40B4-BE49-F238E27FC236}">
                <a16:creationId xmlns:a16="http://schemas.microsoft.com/office/drawing/2014/main" id="{EAD16642-CD05-0C40-964B-6633B1881BDB}"/>
              </a:ext>
            </a:extLst>
          </p:cNvPr>
          <p:cNvSpPr>
            <a:spLocks noGrp="1"/>
          </p:cNvSpPr>
          <p:nvPr>
            <p:ph type="subTitle" idx="1"/>
          </p:nvPr>
        </p:nvSpPr>
        <p:spPr>
          <a:xfrm>
            <a:off x="724840" y="4532345"/>
            <a:ext cx="10331675" cy="971115"/>
          </a:xfrm>
          <a:ln>
            <a:noFill/>
          </a:ln>
        </p:spPr>
        <p:txBody>
          <a:bodyPr>
            <a:normAutofit fontScale="40000" lnSpcReduction="20000"/>
          </a:bodyPr>
          <a:lstStyle/>
          <a:p>
            <a:pPr algn="ctr"/>
            <a:endParaRPr lang="en-US" sz="17600" b="1" dirty="0">
              <a:ln>
                <a:solidFill>
                  <a:schemeClr val="tx1"/>
                </a:solidFill>
              </a:ln>
              <a:solidFill>
                <a:srgbClr val="E990E1"/>
              </a:solidFill>
              <a:latin typeface="Bradley Hand" pitchFamily="2" charset="77"/>
            </a:endParaRPr>
          </a:p>
          <a:p>
            <a:pPr algn="ctr"/>
            <a:endParaRPr lang="en-US" sz="21600" b="1" dirty="0">
              <a:ln>
                <a:solidFill>
                  <a:schemeClr val="tx1"/>
                </a:solidFill>
              </a:ln>
              <a:solidFill>
                <a:srgbClr val="E990E1"/>
              </a:solidFill>
              <a:latin typeface="Bradley Hand" pitchFamily="2" charset="77"/>
            </a:endParaRPr>
          </a:p>
          <a:p>
            <a:pPr algn="l"/>
            <a:endParaRPr lang="en-US" sz="3200" b="1" dirty="0">
              <a:ln>
                <a:solidFill>
                  <a:schemeClr val="tx1"/>
                </a:solidFill>
              </a:ln>
              <a:solidFill>
                <a:schemeClr val="accent2">
                  <a:lumMod val="60000"/>
                  <a:lumOff val="40000"/>
                </a:schemeClr>
              </a:solidFill>
              <a:latin typeface="Century Gothic" panose="020B0502020202020204" pitchFamily="34" charset="0"/>
            </a:endParaRPr>
          </a:p>
          <a:p>
            <a:pPr algn="l"/>
            <a:endParaRPr lang="en-US" sz="3200" b="1" dirty="0">
              <a:ln>
                <a:solidFill>
                  <a:schemeClr val="tx1"/>
                </a:solidFill>
              </a:ln>
              <a:solidFill>
                <a:schemeClr val="accent2">
                  <a:lumMod val="60000"/>
                  <a:lumOff val="40000"/>
                </a:schemeClr>
              </a:solidFill>
              <a:latin typeface="Century Gothic" panose="020B0502020202020204" pitchFamily="34" charset="0"/>
            </a:endParaRPr>
          </a:p>
          <a:p>
            <a:pPr algn="l"/>
            <a:endParaRPr lang="en-US" sz="3200" b="1" dirty="0">
              <a:ln>
                <a:solidFill>
                  <a:schemeClr val="tx1"/>
                </a:solidFill>
              </a:ln>
              <a:solidFill>
                <a:schemeClr val="accent2">
                  <a:lumMod val="60000"/>
                  <a:lumOff val="40000"/>
                </a:schemeClr>
              </a:solidFill>
              <a:latin typeface="Century Gothic" panose="020B0502020202020204" pitchFamily="34" charset="0"/>
            </a:endParaRPr>
          </a:p>
        </p:txBody>
      </p:sp>
      <p:sp>
        <p:nvSpPr>
          <p:cNvPr id="5" name="Title 4">
            <a:extLst>
              <a:ext uri="{FF2B5EF4-FFF2-40B4-BE49-F238E27FC236}">
                <a16:creationId xmlns:a16="http://schemas.microsoft.com/office/drawing/2014/main" id="{859DA6F1-CC1E-48A8-A2BA-C9AAE3777F1E}"/>
              </a:ext>
            </a:extLst>
          </p:cNvPr>
          <p:cNvSpPr>
            <a:spLocks noGrp="1"/>
          </p:cNvSpPr>
          <p:nvPr>
            <p:ph type="ctrTitle"/>
          </p:nvPr>
        </p:nvSpPr>
        <p:spPr>
          <a:xfrm>
            <a:off x="1524000" y="2782065"/>
            <a:ext cx="9144000" cy="2387600"/>
          </a:xfrm>
        </p:spPr>
        <p:txBody>
          <a:bodyPr>
            <a:noAutofit/>
          </a:bodyPr>
          <a:lstStyle/>
          <a:p>
            <a:r>
              <a:rPr lang="en-US" sz="6600" dirty="0"/>
              <a:t>2026 EAA Track &amp; Field</a:t>
            </a:r>
            <a:br>
              <a:rPr lang="en-US" sz="6600" dirty="0"/>
            </a:br>
            <a:r>
              <a:rPr lang="en-US" sz="6600" dirty="0"/>
              <a:t>Parent Meeting</a:t>
            </a:r>
            <a:endParaRPr lang="en-US" sz="4000" dirty="0"/>
          </a:p>
        </p:txBody>
      </p:sp>
    </p:spTree>
    <p:extLst>
      <p:ext uri="{BB962C8B-B14F-4D97-AF65-F5344CB8AC3E}">
        <p14:creationId xmlns:p14="http://schemas.microsoft.com/office/powerpoint/2010/main" val="8295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14B02F-D72D-4E3A-AC8F-311696F69924}"/>
              </a:ext>
            </a:extLst>
          </p:cNvPr>
          <p:cNvSpPr>
            <a:spLocks noGrp="1"/>
          </p:cNvSpPr>
          <p:nvPr>
            <p:ph idx="1"/>
          </p:nvPr>
        </p:nvSpPr>
        <p:spPr>
          <a:xfrm>
            <a:off x="457200" y="1825624"/>
            <a:ext cx="6858000" cy="4899523"/>
          </a:xfrm>
        </p:spPr>
        <p:txBody>
          <a:bodyPr>
            <a:normAutofit fontScale="85000" lnSpcReduction="20000"/>
          </a:bodyPr>
          <a:lstStyle/>
          <a:p>
            <a:pPr marL="6350" indent="0">
              <a:buNone/>
            </a:pPr>
            <a:r>
              <a:rPr lang="en-US" sz="2400" b="1" dirty="0">
                <a:solidFill>
                  <a:srgbClr val="50BC32"/>
                </a:solidFill>
              </a:rPr>
              <a:t>Races</a:t>
            </a:r>
            <a:r>
              <a:rPr lang="en-US" sz="2400" b="1" dirty="0"/>
              <a:t>: </a:t>
            </a:r>
            <a:r>
              <a:rPr lang="en-US" sz="2400" dirty="0"/>
              <a:t>50M, 70M, 100M, 200M, 400M</a:t>
            </a:r>
          </a:p>
          <a:p>
            <a:pPr marL="6350" indent="0">
              <a:buNone/>
            </a:pPr>
            <a:endParaRPr lang="en-US" sz="2000" b="1" dirty="0">
              <a:solidFill>
                <a:schemeClr val="accent3"/>
              </a:solidFill>
            </a:endParaRPr>
          </a:p>
          <a:p>
            <a:pPr marL="6350" indent="0">
              <a:buNone/>
            </a:pPr>
            <a:r>
              <a:rPr lang="en-US" sz="2000" b="1" dirty="0">
                <a:solidFill>
                  <a:schemeClr val="accent3"/>
                </a:solidFill>
              </a:rPr>
              <a:t>New Events (Incoming 4</a:t>
            </a:r>
            <a:r>
              <a:rPr lang="en-US" sz="2000" b="1" baseline="30000" dirty="0">
                <a:solidFill>
                  <a:schemeClr val="accent3"/>
                </a:solidFill>
              </a:rPr>
              <a:t>th</a:t>
            </a:r>
            <a:r>
              <a:rPr lang="en-US" sz="2000" b="1" dirty="0">
                <a:solidFill>
                  <a:schemeClr val="accent3"/>
                </a:solidFill>
              </a:rPr>
              <a:t> Graders)</a:t>
            </a:r>
            <a:r>
              <a:rPr lang="en-US" sz="2000" dirty="0"/>
              <a:t>: </a:t>
            </a:r>
          </a:p>
          <a:p>
            <a:pPr marL="349250" indent="-342900"/>
            <a:r>
              <a:rPr lang="en-US" sz="2000" dirty="0"/>
              <a:t>Hurdles</a:t>
            </a:r>
          </a:p>
          <a:p>
            <a:pPr marL="349250" indent="-342900"/>
            <a:r>
              <a:rPr lang="en-US" sz="2000" dirty="0"/>
              <a:t>800M Run</a:t>
            </a:r>
          </a:p>
          <a:p>
            <a:pPr marL="349250" indent="-342900"/>
            <a:r>
              <a:rPr lang="en-US" sz="2000" dirty="0"/>
              <a:t>Shot Put</a:t>
            </a:r>
          </a:p>
          <a:p>
            <a:pPr marL="349250" indent="-342900"/>
            <a:r>
              <a:rPr lang="en-US" sz="2000" dirty="0"/>
              <a:t>High Jump</a:t>
            </a:r>
          </a:p>
          <a:p>
            <a:pPr marL="349250" indent="-342900"/>
            <a:r>
              <a:rPr lang="en-US" sz="2000" dirty="0"/>
              <a:t>4 x 200M Relay and Sprint Medley Relay (100M/100M/200M/400M)</a:t>
            </a:r>
          </a:p>
          <a:p>
            <a:pPr marL="6350" indent="0">
              <a:buNone/>
            </a:pPr>
            <a:endParaRPr lang="en-US" sz="2000" dirty="0"/>
          </a:p>
          <a:p>
            <a:pPr marL="6350" indent="0">
              <a:lnSpc>
                <a:spcPct val="90000"/>
              </a:lnSpc>
              <a:buNone/>
            </a:pPr>
            <a:r>
              <a:rPr lang="en-US" sz="2400" b="1" dirty="0">
                <a:solidFill>
                  <a:schemeClr val="accent1"/>
                </a:solidFill>
              </a:rPr>
              <a:t>Mile Run (optional)</a:t>
            </a:r>
            <a:r>
              <a:rPr lang="en-US" sz="2400" b="1" dirty="0"/>
              <a:t>: </a:t>
            </a:r>
            <a:r>
              <a:rPr lang="en-US" sz="2400" dirty="0"/>
              <a:t>This will be run by grade and gender.</a:t>
            </a:r>
            <a:r>
              <a:rPr lang="en-US" sz="2400" b="1" dirty="0">
                <a:solidFill>
                  <a:schemeClr val="accent1"/>
                </a:solidFill>
              </a:rPr>
              <a:t> </a:t>
            </a:r>
            <a:r>
              <a:rPr lang="en-US" sz="2400" dirty="0"/>
              <a:t>Communication will be sent in advance so coaches can promote this event. </a:t>
            </a:r>
          </a:p>
          <a:p>
            <a:pPr marL="349250" indent="-342900"/>
            <a:r>
              <a:rPr lang="en-US" sz="2400" b="1" dirty="0">
                <a:solidFill>
                  <a:srgbClr val="92D050"/>
                </a:solidFill>
              </a:rPr>
              <a:t>5/6 Girls: </a:t>
            </a:r>
            <a:r>
              <a:rPr lang="en-US" sz="2400" dirty="0"/>
              <a:t>Week 2</a:t>
            </a:r>
          </a:p>
          <a:p>
            <a:pPr marL="349250" indent="-342900"/>
            <a:r>
              <a:rPr lang="en-US" sz="2400" b="1" dirty="0">
                <a:solidFill>
                  <a:srgbClr val="92D050"/>
                </a:solidFill>
              </a:rPr>
              <a:t>5/6 Boys</a:t>
            </a:r>
            <a:r>
              <a:rPr lang="en-US" sz="2400" dirty="0"/>
              <a:t>: Week 3</a:t>
            </a:r>
          </a:p>
          <a:p>
            <a:pPr marL="349250" indent="-342900"/>
            <a:r>
              <a:rPr lang="en-US" sz="2400" b="1" dirty="0">
                <a:solidFill>
                  <a:srgbClr val="92D050"/>
                </a:solidFill>
              </a:rPr>
              <a:t>All 4</a:t>
            </a:r>
            <a:r>
              <a:rPr lang="en-US" sz="2400" b="1" baseline="30000" dirty="0">
                <a:solidFill>
                  <a:srgbClr val="92D050"/>
                </a:solidFill>
              </a:rPr>
              <a:t>th</a:t>
            </a:r>
            <a:r>
              <a:rPr lang="en-US" sz="2400" b="1" dirty="0">
                <a:solidFill>
                  <a:srgbClr val="92D050"/>
                </a:solidFill>
              </a:rPr>
              <a:t> Grade: </a:t>
            </a:r>
            <a:r>
              <a:rPr lang="en-US" sz="2400" dirty="0"/>
              <a:t>Week 4</a:t>
            </a:r>
          </a:p>
          <a:p>
            <a:pPr marL="6350" indent="0">
              <a:lnSpc>
                <a:spcPct val="90000"/>
              </a:lnSpc>
              <a:buNone/>
            </a:pPr>
            <a:endParaRPr lang="en-US" sz="2400" dirty="0"/>
          </a:p>
        </p:txBody>
      </p:sp>
      <p:sp>
        <p:nvSpPr>
          <p:cNvPr id="2" name="Title 1">
            <a:extLst>
              <a:ext uri="{FF2B5EF4-FFF2-40B4-BE49-F238E27FC236}">
                <a16:creationId xmlns:a16="http://schemas.microsoft.com/office/drawing/2014/main" id="{F7876B86-1934-4135-A658-1DECD33BF173}"/>
              </a:ext>
            </a:extLst>
          </p:cNvPr>
          <p:cNvSpPr>
            <a:spLocks noGrp="1"/>
          </p:cNvSpPr>
          <p:nvPr>
            <p:ph type="title"/>
          </p:nvPr>
        </p:nvSpPr>
        <p:spPr/>
        <p:txBody>
          <a:bodyPr>
            <a:normAutofit/>
          </a:bodyPr>
          <a:lstStyle/>
          <a:p>
            <a:r>
              <a:rPr lang="en-US" dirty="0"/>
              <a:t>4</a:t>
            </a:r>
            <a:r>
              <a:rPr lang="en-US" baseline="30000" dirty="0"/>
              <a:t>th </a:t>
            </a:r>
            <a:r>
              <a:rPr lang="en-US" dirty="0"/>
              <a:t>- 6</a:t>
            </a:r>
            <a:r>
              <a:rPr lang="en-US" baseline="30000" dirty="0"/>
              <a:t>th</a:t>
            </a:r>
            <a:r>
              <a:rPr lang="en-US" dirty="0"/>
              <a:t> Grade Events</a:t>
            </a:r>
            <a:r>
              <a:rPr lang="en-US" sz="4400" dirty="0">
                <a:solidFill>
                  <a:schemeClr val="accent1"/>
                </a:solidFill>
              </a:rPr>
              <a:t>.</a:t>
            </a:r>
            <a:endParaRPr lang="en-US" dirty="0"/>
          </a:p>
        </p:txBody>
      </p:sp>
      <p:pic>
        <p:nvPicPr>
          <p:cNvPr id="3074" name="Picture 2" descr="Hurdle Icons - Free SVG &amp; PNG Hurdle Images - Noun Project">
            <a:extLst>
              <a:ext uri="{FF2B5EF4-FFF2-40B4-BE49-F238E27FC236}">
                <a16:creationId xmlns:a16="http://schemas.microsoft.com/office/drawing/2014/main" id="{B223105A-7D30-DB16-3A57-93CAE34DA67D}"/>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60932" y="1710384"/>
            <a:ext cx="954010" cy="9540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hot put throwing - Free sports icons">
            <a:extLst>
              <a:ext uri="{FF2B5EF4-FFF2-40B4-BE49-F238E27FC236}">
                <a16:creationId xmlns:a16="http://schemas.microsoft.com/office/drawing/2014/main" id="{7892F49B-CA5D-2931-0EC6-351BA72E30C0}"/>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62758" y="1905651"/>
            <a:ext cx="563475" cy="5634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igh jump Icon - Free PNG &amp; SVG 1671489 - Noun Project">
            <a:extLst>
              <a:ext uri="{FF2B5EF4-FFF2-40B4-BE49-F238E27FC236}">
                <a16:creationId xmlns:a16="http://schemas.microsoft.com/office/drawing/2014/main" id="{2FA6A7F7-399A-3A9C-80A1-5BC9A1DFDEF5}"/>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26772" y="1769396"/>
            <a:ext cx="835986" cy="83598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lay runners - Free people icons">
            <a:extLst>
              <a:ext uri="{FF2B5EF4-FFF2-40B4-BE49-F238E27FC236}">
                <a16:creationId xmlns:a16="http://schemas.microsoft.com/office/drawing/2014/main" id="{D42AFA1B-8ACF-E563-5493-78835BD93F0B}"/>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97517" y="1758794"/>
            <a:ext cx="835986" cy="8359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7B7B1D2-7F5E-5598-F28D-14847174A0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6386" y="2656710"/>
            <a:ext cx="2977117" cy="3969489"/>
          </a:xfrm>
          <a:prstGeom prst="rect">
            <a:avLst/>
          </a:prstGeom>
        </p:spPr>
      </p:pic>
    </p:spTree>
    <p:extLst>
      <p:ext uri="{BB962C8B-B14F-4D97-AF65-F5344CB8AC3E}">
        <p14:creationId xmlns:p14="http://schemas.microsoft.com/office/powerpoint/2010/main" val="84933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6B86-1934-4135-A658-1DECD33BF173}"/>
              </a:ext>
            </a:extLst>
          </p:cNvPr>
          <p:cNvSpPr>
            <a:spLocks noGrp="1"/>
          </p:cNvSpPr>
          <p:nvPr>
            <p:ph type="title"/>
          </p:nvPr>
        </p:nvSpPr>
        <p:spPr/>
        <p:txBody>
          <a:bodyPr>
            <a:normAutofit/>
          </a:bodyPr>
          <a:lstStyle/>
          <a:p>
            <a:r>
              <a:rPr lang="en-US" sz="4800" dirty="0"/>
              <a:t>General Guidance for Races</a:t>
            </a:r>
          </a:p>
        </p:txBody>
      </p:sp>
      <p:sp>
        <p:nvSpPr>
          <p:cNvPr id="3" name="Content Placeholder 2">
            <a:extLst>
              <a:ext uri="{FF2B5EF4-FFF2-40B4-BE49-F238E27FC236}">
                <a16:creationId xmlns:a16="http://schemas.microsoft.com/office/drawing/2014/main" id="{3314B02F-D72D-4E3A-AC8F-311696F69924}"/>
              </a:ext>
            </a:extLst>
          </p:cNvPr>
          <p:cNvSpPr>
            <a:spLocks noGrp="1"/>
          </p:cNvSpPr>
          <p:nvPr>
            <p:ph idx="1"/>
          </p:nvPr>
        </p:nvSpPr>
        <p:spPr/>
        <p:txBody>
          <a:bodyPr>
            <a:noAutofit/>
          </a:bodyPr>
          <a:lstStyle/>
          <a:p>
            <a:r>
              <a:rPr lang="en-US" sz="2000" b="1" dirty="0">
                <a:solidFill>
                  <a:schemeClr val="accent1"/>
                </a:solidFill>
              </a:rPr>
              <a:t>Coordinate athletes by ability</a:t>
            </a:r>
            <a:r>
              <a:rPr lang="en-US" sz="2000" b="1" dirty="0"/>
              <a:t>: </a:t>
            </a:r>
            <a:r>
              <a:rPr lang="en-US" sz="2000" dirty="0"/>
              <a:t>For races, place your developing runners first and most accomplished runners run in the last heat. This allows for the most competitive experience for all athletes.</a:t>
            </a:r>
          </a:p>
          <a:p>
            <a:pPr>
              <a:lnSpc>
                <a:spcPct val="90000"/>
              </a:lnSpc>
            </a:pPr>
            <a:r>
              <a:rPr lang="en-US" sz="2000" b="1" dirty="0">
                <a:solidFill>
                  <a:schemeClr val="accent1"/>
                </a:solidFill>
              </a:rPr>
              <a:t>Equal races for each athlete per meet</a:t>
            </a:r>
            <a:r>
              <a:rPr lang="en-US" sz="2000" dirty="0"/>
              <a:t>: No child can compete in more than one race than any other teammate. In other words, no athlete can run in three (3) races if any teammate is scheduled for only one (1) race.</a:t>
            </a:r>
          </a:p>
          <a:p>
            <a:r>
              <a:rPr lang="en-US" sz="2000" b="1" dirty="0">
                <a:solidFill>
                  <a:srgbClr val="50BC32"/>
                </a:solidFill>
              </a:rPr>
              <a:t>Do not stack events</a:t>
            </a:r>
            <a:r>
              <a:rPr lang="en-US" sz="2000" b="1" dirty="0"/>
              <a:t>: </a:t>
            </a:r>
            <a:r>
              <a:rPr lang="en-US" sz="2000" dirty="0"/>
              <a:t>Athletes may not participate in any individual event more than twice during the season pending special circumstances and approval. This will be monitored during the season. Additional races beyond this guidance will not be scored or recorded.</a:t>
            </a:r>
          </a:p>
          <a:p>
            <a:pPr>
              <a:lnSpc>
                <a:spcPct val="90000"/>
              </a:lnSpc>
            </a:pPr>
            <a:r>
              <a:rPr lang="en-US" sz="2000" b="1" dirty="0">
                <a:solidFill>
                  <a:srgbClr val="50BC32"/>
                </a:solidFill>
              </a:rPr>
              <a:t>Event Participation</a:t>
            </a:r>
            <a:r>
              <a:rPr lang="en-US" sz="2000" dirty="0"/>
              <a:t>: Coaches should strive to have every athlete compete in each race and field event. This includes the longer events (400M/800M). </a:t>
            </a:r>
            <a:endParaRPr lang="en-US" sz="2000" b="1" dirty="0"/>
          </a:p>
        </p:txBody>
      </p:sp>
    </p:spTree>
    <p:extLst>
      <p:ext uri="{BB962C8B-B14F-4D97-AF65-F5344CB8AC3E}">
        <p14:creationId xmlns:p14="http://schemas.microsoft.com/office/powerpoint/2010/main" val="68115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FB3424-57D8-405A-9FE1-5A86EB4CB960}"/>
              </a:ext>
            </a:extLst>
          </p:cNvPr>
          <p:cNvSpPr>
            <a:spLocks noGrp="1"/>
          </p:cNvSpPr>
          <p:nvPr>
            <p:ph type="title"/>
          </p:nvPr>
        </p:nvSpPr>
        <p:spPr>
          <a:xfrm>
            <a:off x="342900" y="293913"/>
            <a:ext cx="11524634" cy="557805"/>
          </a:xfrm>
        </p:spPr>
        <p:txBody>
          <a:bodyPr anchor="ctr">
            <a:noAutofit/>
          </a:bodyPr>
          <a:lstStyle/>
          <a:p>
            <a:r>
              <a:rPr lang="en-US" dirty="0"/>
              <a:t>Feature Races (4-6 grade only)</a:t>
            </a:r>
            <a:r>
              <a:rPr lang="en-US" dirty="0">
                <a:solidFill>
                  <a:schemeClr val="accent1"/>
                </a:solidFill>
              </a:rPr>
              <a:t>.</a:t>
            </a:r>
          </a:p>
        </p:txBody>
      </p:sp>
      <p:sp>
        <p:nvSpPr>
          <p:cNvPr id="4" name="Slide Number Placeholder 3">
            <a:extLst>
              <a:ext uri="{FF2B5EF4-FFF2-40B4-BE49-F238E27FC236}">
                <a16:creationId xmlns:a16="http://schemas.microsoft.com/office/drawing/2014/main" id="{9706D610-963B-427E-9FF9-564990DE1651}"/>
              </a:ext>
            </a:extLst>
          </p:cNvPr>
          <p:cNvSpPr>
            <a:spLocks noGrp="1"/>
          </p:cNvSpPr>
          <p:nvPr>
            <p:ph type="sldNum" sz="quarter" idx="11"/>
          </p:nvPr>
        </p:nvSpPr>
        <p:spPr>
          <a:xfrm>
            <a:off x="11344938" y="6858000"/>
            <a:ext cx="211097" cy="150767"/>
          </a:xfrm>
        </p:spPr>
        <p:txBody>
          <a:bodyPr anchor="t">
            <a:normAutofit fontScale="25000" lnSpcReduction="20000"/>
          </a:bodyPr>
          <a:lstStyle/>
          <a:p>
            <a:pPr marL="0" marR="0" lvl="0" indent="0" defTabSz="914400" rtl="0" eaLnBrk="1" fontAlgn="auto" latinLnBrk="0" hangingPunct="1">
              <a:spcBef>
                <a:spcPts val="0"/>
              </a:spcBef>
              <a:spcAft>
                <a:spcPts val="600"/>
              </a:spcAft>
              <a:buClrTx/>
              <a:buSzTx/>
              <a:buFontTx/>
              <a:buNone/>
              <a:tabLst/>
              <a:defRPr/>
            </a:pPr>
            <a:fld id="{C8C09DA5-8C43-4702-8900-F4900F7A89AE}" type="slidenum">
              <a:rPr kumimoji="0" lang="en-US" b="0" i="0" u="none" strike="noStrike" kern="1200" cap="all"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12</a:t>
            </a:fld>
            <a:endParaRPr kumimoji="0" lang="en-US" b="0" i="0" u="none" strike="noStrike" kern="1200" cap="all" spc="0" normalizeH="0" baseline="0" noProof="0">
              <a:ln>
                <a:noFill/>
              </a:ln>
              <a:effectLst/>
              <a:uLnTx/>
              <a:uFillTx/>
            </a:endParaRPr>
          </a:p>
        </p:txBody>
      </p:sp>
      <p:sp>
        <p:nvSpPr>
          <p:cNvPr id="6" name="TextBox 5">
            <a:extLst>
              <a:ext uri="{FF2B5EF4-FFF2-40B4-BE49-F238E27FC236}">
                <a16:creationId xmlns:a16="http://schemas.microsoft.com/office/drawing/2014/main" id="{302D5E00-4ADE-E019-4C30-DD656929CAB4}"/>
              </a:ext>
            </a:extLst>
          </p:cNvPr>
          <p:cNvSpPr txBox="1"/>
          <p:nvPr/>
        </p:nvSpPr>
        <p:spPr>
          <a:xfrm>
            <a:off x="9601231" y="1967048"/>
            <a:ext cx="1743733" cy="646331"/>
          </a:xfrm>
          <a:prstGeom prst="rect">
            <a:avLst/>
          </a:prstGeom>
          <a:solidFill>
            <a:schemeClr val="accent1"/>
          </a:solidFill>
        </p:spPr>
        <p:txBody>
          <a:bodyPr wrap="square">
            <a:spAutoFit/>
          </a:bodyPr>
          <a:lstStyle/>
          <a:p>
            <a:pPr marL="6350" marR="0" lvl="0" algn="ctr" defTabSz="914400" rtl="0" eaLnBrk="1" fontAlgn="auto" latinLnBrk="0" hangingPunct="1">
              <a:spcAft>
                <a:spcPts val="0"/>
              </a:spcAft>
              <a:buClr>
                <a:schemeClr val="bg1"/>
              </a:buClr>
              <a:buSzPct val="100000"/>
              <a:tabLst/>
              <a:defRPr/>
            </a:pPr>
            <a:r>
              <a:rPr kumimoji="0" lang="en-US" b="1" i="0" u="none" strike="noStrike" kern="1200" cap="none" spc="0" normalizeH="0" baseline="0" noProof="0" dirty="0">
                <a:ln>
                  <a:noFill/>
                </a:ln>
                <a:solidFill>
                  <a:schemeClr val="bg1"/>
                </a:solidFill>
                <a:effectLst/>
                <a:uLnTx/>
                <a:uFillTx/>
                <a:latin typeface="Human BBY Office"/>
                <a:ea typeface="+mn-ea"/>
                <a:cs typeface="+mn-cs"/>
              </a:rPr>
              <a:t>800M Run</a:t>
            </a:r>
          </a:p>
          <a:p>
            <a:pPr marL="6350" marR="0" lvl="0" algn="ctr" defTabSz="914400" rtl="0" eaLnBrk="1" fontAlgn="auto" latinLnBrk="0" hangingPunct="1">
              <a:spcAft>
                <a:spcPts val="0"/>
              </a:spcAft>
              <a:buClr>
                <a:schemeClr val="bg1"/>
              </a:buClr>
              <a:buSzPct val="100000"/>
              <a:tabLst/>
              <a:defRPr/>
            </a:pPr>
            <a:r>
              <a:rPr kumimoji="0" lang="en-US" b="1" i="0" u="none" strike="noStrike" kern="1200" cap="none" spc="0" normalizeH="0" baseline="0" noProof="0" dirty="0">
                <a:ln>
                  <a:noFill/>
                </a:ln>
                <a:solidFill>
                  <a:schemeClr val="bg1"/>
                </a:solidFill>
                <a:effectLst/>
                <a:uLnTx/>
                <a:uFillTx/>
                <a:latin typeface="Human BBY Office"/>
                <a:ea typeface="+mn-ea"/>
                <a:cs typeface="+mn-cs"/>
              </a:rPr>
              <a:t>4x200 Relay</a:t>
            </a:r>
          </a:p>
        </p:txBody>
      </p:sp>
      <p:sp>
        <p:nvSpPr>
          <p:cNvPr id="11" name="TextBox 10">
            <a:extLst>
              <a:ext uri="{FF2B5EF4-FFF2-40B4-BE49-F238E27FC236}">
                <a16:creationId xmlns:a16="http://schemas.microsoft.com/office/drawing/2014/main" id="{D2E4F735-5855-CA14-FBB3-DEE6DB0A60F9}"/>
              </a:ext>
            </a:extLst>
          </p:cNvPr>
          <p:cNvSpPr txBox="1"/>
          <p:nvPr/>
        </p:nvSpPr>
        <p:spPr>
          <a:xfrm>
            <a:off x="1099076" y="1509885"/>
            <a:ext cx="7215583" cy="2739211"/>
          </a:xfrm>
          <a:prstGeom prst="rect">
            <a:avLst/>
          </a:prstGeom>
          <a:noFill/>
        </p:spPr>
        <p:txBody>
          <a:bodyPr wrap="square">
            <a:spAutoFit/>
          </a:bodyPr>
          <a:lstStyle/>
          <a:p>
            <a:pPr>
              <a:buClr>
                <a:srgbClr val="0046BE"/>
              </a:buClr>
              <a:defRPr/>
            </a:pPr>
            <a:r>
              <a:rPr lang="en-US" sz="2800" b="1" dirty="0"/>
              <a:t>What are Feature Races? </a:t>
            </a:r>
          </a:p>
          <a:p>
            <a:pPr marL="285750" indent="-285750">
              <a:buClr>
                <a:schemeClr val="tx1"/>
              </a:buClr>
              <a:buFont typeface="Arial" panose="020B0604020202020204" pitchFamily="34" charset="0"/>
              <a:buChar char="•"/>
              <a:defRPr/>
            </a:pPr>
            <a:r>
              <a:rPr lang="en-US" sz="1800" dirty="0"/>
              <a:t>We also call these popcorn races, as in “Grab your popcorn and enjoy the show.”</a:t>
            </a:r>
          </a:p>
          <a:p>
            <a:pPr marL="285750" indent="-285750">
              <a:buClr>
                <a:schemeClr val="tx1"/>
              </a:buClr>
              <a:buFont typeface="Arial" panose="020B0604020202020204" pitchFamily="34" charset="0"/>
              <a:buChar char="•"/>
              <a:defRPr/>
            </a:pPr>
            <a:r>
              <a:rPr lang="en-US" dirty="0"/>
              <a:t>Coaches </a:t>
            </a:r>
            <a:r>
              <a:rPr lang="en-US" u="sng" dirty="0"/>
              <a:t>s</a:t>
            </a:r>
            <a:r>
              <a:rPr lang="en-US" sz="1800" u="sng" dirty="0"/>
              <a:t>elect their most developed athlete</a:t>
            </a:r>
            <a:r>
              <a:rPr lang="en-US" sz="1800" dirty="0"/>
              <a:t>(s) to compete in the </a:t>
            </a:r>
            <a:r>
              <a:rPr lang="en-US" dirty="0"/>
              <a:t>individual f</a:t>
            </a:r>
            <a:r>
              <a:rPr lang="en-US" sz="1800" dirty="0"/>
              <a:t>eature race and/or relay event. </a:t>
            </a:r>
          </a:p>
          <a:p>
            <a:pPr marL="285750" indent="-285750">
              <a:buClr>
                <a:schemeClr val="tx1"/>
              </a:buClr>
              <a:buFont typeface="Arial" panose="020B0604020202020204" pitchFamily="34" charset="0"/>
              <a:buChar char="•"/>
              <a:defRPr/>
            </a:pPr>
            <a:r>
              <a:rPr lang="en-US" sz="1800" dirty="0"/>
              <a:t>This </a:t>
            </a:r>
            <a:r>
              <a:rPr lang="en-US" dirty="0"/>
              <a:t>allows each team the opportunity to have their best athletes compete against each other</a:t>
            </a:r>
            <a:r>
              <a:rPr lang="en-US" sz="1800" dirty="0"/>
              <a:t>.</a:t>
            </a:r>
          </a:p>
          <a:p>
            <a:pPr marL="285750" indent="-285750">
              <a:buClr>
                <a:schemeClr val="tx1"/>
              </a:buClr>
              <a:buFont typeface="Arial" panose="020B0604020202020204" pitchFamily="34" charset="0"/>
              <a:buChar char="•"/>
              <a:defRPr/>
            </a:pPr>
            <a:r>
              <a:rPr lang="en-US" dirty="0"/>
              <a:t>We will run all 8 lanes for these events.</a:t>
            </a:r>
          </a:p>
          <a:p>
            <a:pPr marL="285750" indent="-285750">
              <a:buClr>
                <a:schemeClr val="tx1"/>
              </a:buClr>
              <a:buFont typeface="Arial" panose="020B0604020202020204" pitchFamily="34" charset="0"/>
              <a:buChar char="•"/>
              <a:defRPr/>
            </a:pPr>
            <a:r>
              <a:rPr lang="en-US" dirty="0"/>
              <a:t>The head finish line caller will record video in case of a photo finish. </a:t>
            </a:r>
          </a:p>
        </p:txBody>
      </p:sp>
      <p:sp>
        <p:nvSpPr>
          <p:cNvPr id="13" name="TextBox 12">
            <a:extLst>
              <a:ext uri="{FF2B5EF4-FFF2-40B4-BE49-F238E27FC236}">
                <a16:creationId xmlns:a16="http://schemas.microsoft.com/office/drawing/2014/main" id="{2F027410-7573-F993-474C-B7BAAB4CD370}"/>
              </a:ext>
            </a:extLst>
          </p:cNvPr>
          <p:cNvSpPr txBox="1"/>
          <p:nvPr/>
        </p:nvSpPr>
        <p:spPr>
          <a:xfrm>
            <a:off x="9601233" y="4584489"/>
            <a:ext cx="1743733" cy="646331"/>
          </a:xfrm>
          <a:prstGeom prst="rect">
            <a:avLst/>
          </a:prstGeom>
          <a:solidFill>
            <a:schemeClr val="accent1"/>
          </a:solidFill>
        </p:spPr>
        <p:txBody>
          <a:bodyPr wrap="square">
            <a:spAutoFit/>
          </a:bodyPr>
          <a:lstStyle/>
          <a:p>
            <a:pPr marL="6350" marR="0" lvl="0" algn="ctr" defTabSz="914400" rtl="0" eaLnBrk="1" fontAlgn="auto" latinLnBrk="0" hangingPunct="1">
              <a:spcAft>
                <a:spcPts val="0"/>
              </a:spcAft>
              <a:buClr>
                <a:schemeClr val="bg1"/>
              </a:buClr>
              <a:buSzPct val="100000"/>
              <a:tabLst/>
              <a:defRPr/>
            </a:pPr>
            <a:r>
              <a:rPr kumimoji="0" lang="en-US" sz="1800" b="1" i="0" u="none" strike="noStrike" kern="1200" cap="none" spc="0" normalizeH="0" baseline="0" noProof="0" dirty="0">
                <a:ln>
                  <a:noFill/>
                </a:ln>
                <a:solidFill>
                  <a:schemeClr val="bg1"/>
                </a:solidFill>
                <a:effectLst/>
                <a:uLnTx/>
                <a:uFillTx/>
                <a:latin typeface="Human BBY Office"/>
                <a:ea typeface="+mn-ea"/>
                <a:cs typeface="+mn-cs"/>
              </a:rPr>
              <a:t>400M Run </a:t>
            </a:r>
            <a:endParaRPr lang="en-US" b="1" dirty="0">
              <a:solidFill>
                <a:schemeClr val="bg1"/>
              </a:solidFill>
              <a:latin typeface="Human BBY Office"/>
            </a:endParaRPr>
          </a:p>
          <a:p>
            <a:pPr marL="6350" marR="0" lvl="0" algn="ctr" defTabSz="914400" rtl="0" eaLnBrk="1" fontAlgn="auto" latinLnBrk="0" hangingPunct="1">
              <a:spcAft>
                <a:spcPts val="0"/>
              </a:spcAft>
              <a:buClr>
                <a:schemeClr val="bg1"/>
              </a:buClr>
              <a:buSzPct val="100000"/>
              <a:tabLst/>
              <a:defRPr/>
            </a:pPr>
            <a:r>
              <a:rPr lang="en-US" b="1" dirty="0">
                <a:solidFill>
                  <a:schemeClr val="bg1"/>
                </a:solidFill>
                <a:latin typeface="Human BBY Office"/>
              </a:rPr>
              <a:t>4x100M Relay</a:t>
            </a:r>
            <a:endParaRPr kumimoji="0" lang="en-US" sz="1800" b="1" i="0" u="none" strike="noStrike" kern="1200" cap="none" spc="0" normalizeH="0" baseline="0" noProof="0" dirty="0">
              <a:ln>
                <a:noFill/>
              </a:ln>
              <a:solidFill>
                <a:schemeClr val="bg1"/>
              </a:solidFill>
              <a:effectLst/>
              <a:uLnTx/>
              <a:uFillTx/>
              <a:latin typeface="Human BBY Office"/>
              <a:ea typeface="+mn-ea"/>
              <a:cs typeface="+mn-cs"/>
            </a:endParaRPr>
          </a:p>
        </p:txBody>
      </p:sp>
      <p:sp>
        <p:nvSpPr>
          <p:cNvPr id="15" name="TextBox 14">
            <a:extLst>
              <a:ext uri="{FF2B5EF4-FFF2-40B4-BE49-F238E27FC236}">
                <a16:creationId xmlns:a16="http://schemas.microsoft.com/office/drawing/2014/main" id="{117FC8D9-4726-F478-64AD-5DF03C28F3EF}"/>
              </a:ext>
            </a:extLst>
          </p:cNvPr>
          <p:cNvSpPr txBox="1"/>
          <p:nvPr/>
        </p:nvSpPr>
        <p:spPr>
          <a:xfrm>
            <a:off x="9601233" y="5939440"/>
            <a:ext cx="1743731" cy="646331"/>
          </a:xfrm>
          <a:prstGeom prst="rect">
            <a:avLst/>
          </a:prstGeom>
          <a:solidFill>
            <a:schemeClr val="accent1"/>
          </a:solidFill>
        </p:spPr>
        <p:txBody>
          <a:bodyPr wrap="square">
            <a:spAutoFit/>
          </a:bodyPr>
          <a:lstStyle/>
          <a:p>
            <a:pPr marL="6350" marR="0" lvl="0" algn="ctr" defTabSz="914400" rtl="0" eaLnBrk="1" fontAlgn="auto" latinLnBrk="0" hangingPunct="1">
              <a:spcAft>
                <a:spcPts val="0"/>
              </a:spcAft>
              <a:buClr>
                <a:schemeClr val="bg1"/>
              </a:buClr>
              <a:buSzPct val="100000"/>
              <a:tabLst/>
              <a:defRPr/>
            </a:pPr>
            <a:r>
              <a:rPr kumimoji="0" lang="en-US" sz="1800" b="1" i="0" u="none" strike="noStrike" kern="1200" cap="none" spc="0" normalizeH="0" baseline="0" noProof="0" dirty="0">
                <a:ln>
                  <a:noFill/>
                </a:ln>
                <a:solidFill>
                  <a:schemeClr val="bg1"/>
                </a:solidFill>
                <a:effectLst/>
                <a:uLnTx/>
                <a:uFillTx/>
                <a:latin typeface="Human BBY Office"/>
                <a:ea typeface="+mn-ea"/>
                <a:cs typeface="+mn-cs"/>
              </a:rPr>
              <a:t>55M Hurdles</a:t>
            </a:r>
          </a:p>
          <a:p>
            <a:pPr marL="6350" marR="0" lvl="0" algn="ctr" defTabSz="914400" rtl="0" eaLnBrk="1" fontAlgn="auto" latinLnBrk="0" hangingPunct="1">
              <a:spcAft>
                <a:spcPts val="0"/>
              </a:spcAft>
              <a:buClr>
                <a:schemeClr val="bg1"/>
              </a:buClr>
              <a:buSzPct val="100000"/>
              <a:tabLst/>
              <a:defRPr/>
            </a:pPr>
            <a:r>
              <a:rPr lang="en-US" b="1" dirty="0">
                <a:solidFill>
                  <a:schemeClr val="bg1"/>
                </a:solidFill>
                <a:latin typeface="Human BBY Office"/>
              </a:rPr>
              <a:t>100M Dash</a:t>
            </a:r>
          </a:p>
        </p:txBody>
      </p:sp>
      <p:sp>
        <p:nvSpPr>
          <p:cNvPr id="19" name="TextBox 18">
            <a:extLst>
              <a:ext uri="{FF2B5EF4-FFF2-40B4-BE49-F238E27FC236}">
                <a16:creationId xmlns:a16="http://schemas.microsoft.com/office/drawing/2014/main" id="{A8718173-84EF-3EED-780C-768F5A1D80FF}"/>
              </a:ext>
            </a:extLst>
          </p:cNvPr>
          <p:cNvSpPr txBox="1"/>
          <p:nvPr/>
        </p:nvSpPr>
        <p:spPr>
          <a:xfrm>
            <a:off x="9601233" y="3269066"/>
            <a:ext cx="1743734" cy="646331"/>
          </a:xfrm>
          <a:prstGeom prst="rect">
            <a:avLst/>
          </a:prstGeom>
          <a:solidFill>
            <a:schemeClr val="accent1"/>
          </a:solidFill>
        </p:spPr>
        <p:txBody>
          <a:bodyPr wrap="square">
            <a:spAutoFit/>
          </a:bodyPr>
          <a:lstStyle/>
          <a:p>
            <a:pPr marL="6350" marR="0" lvl="0" algn="ctr" defTabSz="914400" rtl="0" eaLnBrk="1" fontAlgn="auto" latinLnBrk="0" hangingPunct="1">
              <a:spcAft>
                <a:spcPts val="0"/>
              </a:spcAft>
              <a:buClr>
                <a:schemeClr val="bg1"/>
              </a:buClr>
              <a:buSzPct val="100000"/>
              <a:tabLst/>
              <a:defRPr/>
            </a:pPr>
            <a:r>
              <a:rPr kumimoji="0" lang="en-US" sz="1800" b="1" i="0" u="none" strike="noStrike" kern="1200" cap="none" spc="0" normalizeH="0" baseline="0" noProof="0" dirty="0">
                <a:ln>
                  <a:noFill/>
                </a:ln>
                <a:solidFill>
                  <a:schemeClr val="bg1"/>
                </a:solidFill>
                <a:effectLst/>
                <a:uLnTx/>
                <a:uFillTx/>
                <a:latin typeface="Human BBY Office"/>
                <a:ea typeface="+mn-ea"/>
                <a:cs typeface="+mn-cs"/>
              </a:rPr>
              <a:t>200M Dash</a:t>
            </a:r>
          </a:p>
          <a:p>
            <a:pPr marL="6350" marR="0" lvl="0" algn="ctr" defTabSz="914400" rtl="0" eaLnBrk="1" fontAlgn="auto" latinLnBrk="0" hangingPunct="1">
              <a:spcAft>
                <a:spcPts val="0"/>
              </a:spcAft>
              <a:buClr>
                <a:schemeClr val="bg1"/>
              </a:buClr>
              <a:buSzPct val="100000"/>
              <a:tabLst/>
              <a:defRPr/>
            </a:pPr>
            <a:r>
              <a:rPr kumimoji="0" lang="en-US" sz="1800" b="1" i="0" u="none" strike="noStrike" kern="1200" cap="none" spc="0" normalizeH="0" baseline="0" noProof="0" dirty="0">
                <a:ln>
                  <a:noFill/>
                </a:ln>
                <a:solidFill>
                  <a:schemeClr val="bg1"/>
                </a:solidFill>
                <a:effectLst/>
                <a:uLnTx/>
                <a:uFillTx/>
                <a:latin typeface="Human BBY Office"/>
                <a:ea typeface="+mn-ea"/>
                <a:cs typeface="+mn-cs"/>
              </a:rPr>
              <a:t>Medley Relay</a:t>
            </a:r>
          </a:p>
        </p:txBody>
      </p:sp>
      <p:sp>
        <p:nvSpPr>
          <p:cNvPr id="20" name="TextBox 19">
            <a:extLst>
              <a:ext uri="{FF2B5EF4-FFF2-40B4-BE49-F238E27FC236}">
                <a16:creationId xmlns:a16="http://schemas.microsoft.com/office/drawing/2014/main" id="{58F814B1-658F-D73F-376A-59590CC8BBDC}"/>
              </a:ext>
            </a:extLst>
          </p:cNvPr>
          <p:cNvSpPr txBox="1"/>
          <p:nvPr/>
        </p:nvSpPr>
        <p:spPr>
          <a:xfrm>
            <a:off x="9601235" y="1549399"/>
            <a:ext cx="1743729" cy="430887"/>
          </a:xfrm>
          <a:prstGeom prst="rect">
            <a:avLst/>
          </a:prstGeom>
          <a:noFill/>
        </p:spPr>
        <p:txBody>
          <a:bodyPr wrap="square" lIns="0" tIns="0" rIns="0" bIns="0" rtlCol="0">
            <a:spAutoFit/>
          </a:bodyPr>
          <a:lstStyle/>
          <a:p>
            <a:pPr algn="ctr"/>
            <a:r>
              <a:rPr lang="en-US" sz="2800" b="1" dirty="0"/>
              <a:t>Week 2</a:t>
            </a:r>
          </a:p>
        </p:txBody>
      </p:sp>
      <p:sp>
        <p:nvSpPr>
          <p:cNvPr id="21" name="TextBox 20">
            <a:extLst>
              <a:ext uri="{FF2B5EF4-FFF2-40B4-BE49-F238E27FC236}">
                <a16:creationId xmlns:a16="http://schemas.microsoft.com/office/drawing/2014/main" id="{A6A0206D-4C64-EBFB-3927-9BBB349BE5C3}"/>
              </a:ext>
            </a:extLst>
          </p:cNvPr>
          <p:cNvSpPr txBox="1"/>
          <p:nvPr/>
        </p:nvSpPr>
        <p:spPr>
          <a:xfrm>
            <a:off x="9601231" y="2850010"/>
            <a:ext cx="1743734" cy="430887"/>
          </a:xfrm>
          <a:prstGeom prst="rect">
            <a:avLst/>
          </a:prstGeom>
          <a:noFill/>
        </p:spPr>
        <p:txBody>
          <a:bodyPr wrap="square" lIns="0" tIns="0" rIns="0" bIns="0" rtlCol="0">
            <a:spAutoFit/>
          </a:bodyPr>
          <a:lstStyle/>
          <a:p>
            <a:pPr algn="ctr"/>
            <a:r>
              <a:rPr lang="en-US" sz="2800" b="1" dirty="0"/>
              <a:t>Week 3</a:t>
            </a:r>
          </a:p>
        </p:txBody>
      </p:sp>
      <p:sp>
        <p:nvSpPr>
          <p:cNvPr id="22" name="TextBox 21">
            <a:extLst>
              <a:ext uri="{FF2B5EF4-FFF2-40B4-BE49-F238E27FC236}">
                <a16:creationId xmlns:a16="http://schemas.microsoft.com/office/drawing/2014/main" id="{1A4AEF18-753D-0601-0544-EDF711EB9A0B}"/>
              </a:ext>
            </a:extLst>
          </p:cNvPr>
          <p:cNvSpPr txBox="1"/>
          <p:nvPr/>
        </p:nvSpPr>
        <p:spPr>
          <a:xfrm>
            <a:off x="9601232" y="4166962"/>
            <a:ext cx="1743734" cy="430887"/>
          </a:xfrm>
          <a:prstGeom prst="rect">
            <a:avLst/>
          </a:prstGeom>
          <a:noFill/>
        </p:spPr>
        <p:txBody>
          <a:bodyPr wrap="square" lIns="0" tIns="0" rIns="0" bIns="0" rtlCol="0">
            <a:spAutoFit/>
          </a:bodyPr>
          <a:lstStyle/>
          <a:p>
            <a:pPr algn="ctr"/>
            <a:r>
              <a:rPr lang="en-US" sz="2800" b="1" dirty="0"/>
              <a:t>Week 4</a:t>
            </a:r>
          </a:p>
        </p:txBody>
      </p:sp>
      <p:sp>
        <p:nvSpPr>
          <p:cNvPr id="23" name="TextBox 22">
            <a:extLst>
              <a:ext uri="{FF2B5EF4-FFF2-40B4-BE49-F238E27FC236}">
                <a16:creationId xmlns:a16="http://schemas.microsoft.com/office/drawing/2014/main" id="{9BE62463-EC23-F5FE-7D23-656B126FD3D6}"/>
              </a:ext>
            </a:extLst>
          </p:cNvPr>
          <p:cNvSpPr txBox="1"/>
          <p:nvPr/>
        </p:nvSpPr>
        <p:spPr>
          <a:xfrm>
            <a:off x="9601230" y="5541255"/>
            <a:ext cx="1743734" cy="430887"/>
          </a:xfrm>
          <a:prstGeom prst="rect">
            <a:avLst/>
          </a:prstGeom>
          <a:noFill/>
        </p:spPr>
        <p:txBody>
          <a:bodyPr wrap="square" lIns="0" tIns="0" rIns="0" bIns="0" rtlCol="0">
            <a:spAutoFit/>
          </a:bodyPr>
          <a:lstStyle/>
          <a:p>
            <a:pPr algn="ctr"/>
            <a:r>
              <a:rPr lang="en-US" sz="2800" b="1" dirty="0"/>
              <a:t>Week 5</a:t>
            </a:r>
          </a:p>
        </p:txBody>
      </p:sp>
      <p:pic>
        <p:nvPicPr>
          <p:cNvPr id="25" name="Graphic 24" descr="Popcorn with solid fill">
            <a:extLst>
              <a:ext uri="{FF2B5EF4-FFF2-40B4-BE49-F238E27FC236}">
                <a16:creationId xmlns:a16="http://schemas.microsoft.com/office/drawing/2014/main" id="{431E571C-45DB-E3F0-E1A1-5B0477A11E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4677" y="1517440"/>
            <a:ext cx="914400" cy="914400"/>
          </a:xfrm>
          <a:prstGeom prst="rect">
            <a:avLst/>
          </a:prstGeom>
        </p:spPr>
      </p:pic>
      <p:pic>
        <p:nvPicPr>
          <p:cNvPr id="14" name="Picture 13" descr="A group of people running on a track&#10;&#10;Description automatically generated">
            <a:extLst>
              <a:ext uri="{FF2B5EF4-FFF2-40B4-BE49-F238E27FC236}">
                <a16:creationId xmlns:a16="http://schemas.microsoft.com/office/drawing/2014/main" id="{115ABA8A-17DD-0326-69C8-64AD5B373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077" y="4424898"/>
            <a:ext cx="3398495" cy="2272744"/>
          </a:xfrm>
          <a:prstGeom prst="rect">
            <a:avLst/>
          </a:prstGeom>
        </p:spPr>
      </p:pic>
      <p:pic>
        <p:nvPicPr>
          <p:cNvPr id="2050" name="Picture 2">
            <a:extLst>
              <a:ext uri="{FF2B5EF4-FFF2-40B4-BE49-F238E27FC236}">
                <a16:creationId xmlns:a16="http://schemas.microsoft.com/office/drawing/2014/main" id="{764D4B87-92C6-EB15-39CA-DC0C572930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5866" y="4424898"/>
            <a:ext cx="1517530" cy="227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92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558266-517D-170A-036A-39FEBC154699}"/>
              </a:ext>
            </a:extLst>
          </p:cNvPr>
          <p:cNvPicPr>
            <a:picLocks noChangeAspect="1"/>
          </p:cNvPicPr>
          <p:nvPr/>
        </p:nvPicPr>
        <p:blipFill>
          <a:blip r:embed="rId2"/>
          <a:srcRect t="17240"/>
          <a:stretch/>
        </p:blipFill>
        <p:spPr>
          <a:xfrm>
            <a:off x="838200" y="2376468"/>
            <a:ext cx="10515600" cy="4351338"/>
          </a:xfrm>
          <a:prstGeom prst="rect">
            <a:avLst/>
          </a:prstGeom>
          <a:noFill/>
        </p:spPr>
      </p:pic>
      <p:sp>
        <p:nvSpPr>
          <p:cNvPr id="3" name="Content Placeholder 2">
            <a:extLst>
              <a:ext uri="{FF2B5EF4-FFF2-40B4-BE49-F238E27FC236}">
                <a16:creationId xmlns:a16="http://schemas.microsoft.com/office/drawing/2014/main" id="{A33E58B6-E2A4-B8A7-4AD5-CAAC9C154173}"/>
              </a:ext>
            </a:extLst>
          </p:cNvPr>
          <p:cNvSpPr>
            <a:spLocks noGrp="1"/>
          </p:cNvSpPr>
          <p:nvPr>
            <p:ph sz="quarter" idx="12"/>
          </p:nvPr>
        </p:nvSpPr>
        <p:spPr>
          <a:xfrm>
            <a:off x="838200" y="1464211"/>
            <a:ext cx="11395742" cy="655245"/>
          </a:xfrm>
        </p:spPr>
        <p:txBody>
          <a:bodyPr>
            <a:normAutofit fontScale="47500" lnSpcReduction="20000"/>
          </a:bodyPr>
          <a:lstStyle/>
          <a:p>
            <a:r>
              <a:rPr lang="en-US" b="0" i="0" dirty="0">
                <a:solidFill>
                  <a:schemeClr val="tx1"/>
                </a:solidFill>
                <a:effectLst/>
                <a:latin typeface="Human BBY Office" pitchFamily="2" charset="0"/>
              </a:rPr>
              <a:t>A huge part of the success of our program is because of our parent and youth volunteers. Please always be respectful and considerate and direct any feedback to </a:t>
            </a:r>
            <a:r>
              <a:rPr lang="en-US" b="0" i="0" dirty="0">
                <a:solidFill>
                  <a:srgbClr val="FFFF00"/>
                </a:solidFill>
                <a:effectLst/>
                <a:latin typeface="Human BBY Office" pitchFamily="2" charset="0"/>
                <a:hlinkClick r:id="rId3">
                  <a:extLst>
                    <a:ext uri="{A12FA001-AC4F-418D-AE19-62706E023703}">
                      <ahyp:hlinkClr xmlns:ahyp="http://schemas.microsoft.com/office/drawing/2018/hyperlinkcolor" val="tx"/>
                    </a:ext>
                  </a:extLst>
                </a:hlinkClick>
              </a:rPr>
              <a:t>trackdirector@eaasports.org</a:t>
            </a:r>
            <a:r>
              <a:rPr lang="en-US" b="0" i="0" dirty="0">
                <a:solidFill>
                  <a:srgbClr val="FFFF00"/>
                </a:solidFill>
                <a:effectLst/>
                <a:latin typeface="Human BBY Office" pitchFamily="2" charset="0"/>
              </a:rPr>
              <a:t>. </a:t>
            </a:r>
          </a:p>
          <a:p>
            <a:r>
              <a:rPr lang="en-US" sz="2900" dirty="0">
                <a:solidFill>
                  <a:srgbClr val="FFFF00"/>
                </a:solidFill>
                <a:latin typeface="Human BBY Office" pitchFamily="2" charset="0"/>
              </a:rPr>
              <a:t>We are looking for a new technical director for next year. If interested, please reach out for more information on this paid position.</a:t>
            </a:r>
          </a:p>
        </p:txBody>
      </p:sp>
      <p:sp>
        <p:nvSpPr>
          <p:cNvPr id="2" name="Title 1">
            <a:extLst>
              <a:ext uri="{FF2B5EF4-FFF2-40B4-BE49-F238E27FC236}">
                <a16:creationId xmlns:a16="http://schemas.microsoft.com/office/drawing/2014/main" id="{6203A7B0-8333-BC1D-5E9C-11308CBBFD24}"/>
              </a:ext>
            </a:extLst>
          </p:cNvPr>
          <p:cNvSpPr>
            <a:spLocks noGrp="1"/>
          </p:cNvSpPr>
          <p:nvPr>
            <p:ph type="title"/>
          </p:nvPr>
        </p:nvSpPr>
        <p:spPr>
          <a:xfrm>
            <a:off x="838200" y="365125"/>
            <a:ext cx="10515600" cy="1325563"/>
          </a:xfrm>
        </p:spPr>
        <p:txBody>
          <a:bodyPr anchor="ctr">
            <a:normAutofit/>
          </a:bodyPr>
          <a:lstStyle/>
          <a:p>
            <a:r>
              <a:rPr lang="en-US" dirty="0"/>
              <a:t>Volunteers</a:t>
            </a:r>
          </a:p>
        </p:txBody>
      </p:sp>
    </p:spTree>
    <p:extLst>
      <p:ext uri="{BB962C8B-B14F-4D97-AF65-F5344CB8AC3E}">
        <p14:creationId xmlns:p14="http://schemas.microsoft.com/office/powerpoint/2010/main" val="188235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FB3424-57D8-405A-9FE1-5A86EB4CB960}"/>
              </a:ext>
            </a:extLst>
          </p:cNvPr>
          <p:cNvSpPr>
            <a:spLocks noGrp="1"/>
          </p:cNvSpPr>
          <p:nvPr>
            <p:ph type="title"/>
          </p:nvPr>
        </p:nvSpPr>
        <p:spPr>
          <a:xfrm>
            <a:off x="342900" y="293913"/>
            <a:ext cx="11524634" cy="557805"/>
          </a:xfrm>
        </p:spPr>
        <p:txBody>
          <a:bodyPr anchor="ctr">
            <a:noAutofit/>
          </a:bodyPr>
          <a:lstStyle/>
          <a:p>
            <a:r>
              <a:rPr lang="en-US" dirty="0"/>
              <a:t>End of Season Awards – 4-6</a:t>
            </a:r>
            <a:r>
              <a:rPr lang="en-US" baseline="30000" dirty="0"/>
              <a:t>th</a:t>
            </a:r>
            <a:r>
              <a:rPr lang="en-US" dirty="0"/>
              <a:t> Grade</a:t>
            </a:r>
            <a:r>
              <a:rPr lang="en-US" dirty="0">
                <a:solidFill>
                  <a:srgbClr val="50BC32"/>
                </a:solidFill>
              </a:rPr>
              <a:t>.</a:t>
            </a:r>
          </a:p>
        </p:txBody>
      </p:sp>
      <p:sp>
        <p:nvSpPr>
          <p:cNvPr id="4" name="Slide Number Placeholder 3">
            <a:extLst>
              <a:ext uri="{FF2B5EF4-FFF2-40B4-BE49-F238E27FC236}">
                <a16:creationId xmlns:a16="http://schemas.microsoft.com/office/drawing/2014/main" id="{9706D610-963B-427E-9FF9-564990DE1651}"/>
              </a:ext>
            </a:extLst>
          </p:cNvPr>
          <p:cNvSpPr>
            <a:spLocks noGrp="1"/>
          </p:cNvSpPr>
          <p:nvPr>
            <p:ph type="sldNum" sz="quarter" idx="11"/>
          </p:nvPr>
        </p:nvSpPr>
        <p:spPr>
          <a:xfrm>
            <a:off x="11344938" y="6858000"/>
            <a:ext cx="211097" cy="150767"/>
          </a:xfrm>
        </p:spPr>
        <p:txBody>
          <a:bodyPr anchor="t">
            <a:normAutofit fontScale="25000" lnSpcReduction="20000"/>
          </a:bodyPr>
          <a:lstStyle/>
          <a:p>
            <a:pPr marL="0" marR="0" lvl="0" indent="0" defTabSz="914400" rtl="0" eaLnBrk="1" fontAlgn="auto" latinLnBrk="0" hangingPunct="1">
              <a:spcBef>
                <a:spcPts val="0"/>
              </a:spcBef>
              <a:spcAft>
                <a:spcPts val="600"/>
              </a:spcAft>
              <a:buClrTx/>
              <a:buSzTx/>
              <a:buFontTx/>
              <a:buNone/>
              <a:tabLst/>
              <a:defRPr/>
            </a:pPr>
            <a:fld id="{C8C09DA5-8C43-4702-8900-F4900F7A89AE}" type="slidenum">
              <a:rPr kumimoji="0" lang="en-US" b="0" i="0" u="none" strike="noStrike" kern="1200" cap="all"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14</a:t>
            </a:fld>
            <a:endParaRPr kumimoji="0" lang="en-US" b="0" i="0" u="none" strike="noStrike" kern="1200" cap="all" spc="0" normalizeH="0" baseline="0" noProof="0">
              <a:ln>
                <a:noFill/>
              </a:ln>
              <a:effectLst/>
              <a:uLnTx/>
              <a:uFillTx/>
            </a:endParaRPr>
          </a:p>
        </p:txBody>
      </p:sp>
      <p:sp>
        <p:nvSpPr>
          <p:cNvPr id="11" name="TextBox 10">
            <a:extLst>
              <a:ext uri="{FF2B5EF4-FFF2-40B4-BE49-F238E27FC236}">
                <a16:creationId xmlns:a16="http://schemas.microsoft.com/office/drawing/2014/main" id="{D2E4F735-5855-CA14-FBB3-DEE6DB0A60F9}"/>
              </a:ext>
            </a:extLst>
          </p:cNvPr>
          <p:cNvSpPr txBox="1"/>
          <p:nvPr/>
        </p:nvSpPr>
        <p:spPr>
          <a:xfrm>
            <a:off x="1154656" y="1487334"/>
            <a:ext cx="10768457" cy="5632311"/>
          </a:xfrm>
          <a:prstGeom prst="rect">
            <a:avLst/>
          </a:prstGeom>
          <a:noFill/>
        </p:spPr>
        <p:txBody>
          <a:bodyPr wrap="square">
            <a:spAutoFit/>
          </a:bodyPr>
          <a:lstStyle/>
          <a:p>
            <a:pPr>
              <a:buClr>
                <a:srgbClr val="0046BE"/>
              </a:buClr>
              <a:defRPr/>
            </a:pPr>
            <a:endParaRPr lang="en-US" sz="1800" dirty="0"/>
          </a:p>
          <a:p>
            <a:pPr>
              <a:buClr>
                <a:schemeClr val="tx1"/>
              </a:buClr>
              <a:defRPr/>
            </a:pPr>
            <a:r>
              <a:rPr lang="en-US" b="1" dirty="0">
                <a:solidFill>
                  <a:srgbClr val="50BC32"/>
                </a:solidFill>
              </a:rPr>
              <a:t>Top Performers: </a:t>
            </a:r>
            <a:r>
              <a:rPr lang="en-US" dirty="0"/>
              <a:t>The top 3 athletes from each event will receive medals for their performance.</a:t>
            </a:r>
          </a:p>
          <a:p>
            <a:pPr>
              <a:buClr>
                <a:schemeClr val="tx1"/>
              </a:buClr>
              <a:defRPr/>
            </a:pPr>
            <a:endParaRPr lang="en-US" dirty="0"/>
          </a:p>
          <a:p>
            <a:pPr>
              <a:buClr>
                <a:schemeClr val="tx1"/>
              </a:buClr>
              <a:defRPr/>
            </a:pPr>
            <a:endParaRPr lang="en-US" b="1" dirty="0">
              <a:solidFill>
                <a:srgbClr val="50BC32"/>
              </a:solidFill>
            </a:endParaRPr>
          </a:p>
          <a:p>
            <a:pPr>
              <a:buClr>
                <a:schemeClr val="tx1"/>
              </a:buClr>
              <a:defRPr/>
            </a:pPr>
            <a:r>
              <a:rPr lang="en-US" b="1" dirty="0">
                <a:solidFill>
                  <a:srgbClr val="50BC32"/>
                </a:solidFill>
              </a:rPr>
              <a:t>Most Improved: </a:t>
            </a:r>
            <a:r>
              <a:rPr lang="en-US" dirty="0"/>
              <a:t>The athlete who shows the most improvement throughout the season will be awarded.</a:t>
            </a:r>
          </a:p>
          <a:p>
            <a:pPr>
              <a:buClr>
                <a:schemeClr val="tx1"/>
              </a:buClr>
              <a:defRPr/>
            </a:pPr>
            <a:endParaRPr lang="en-US" b="1" dirty="0">
              <a:solidFill>
                <a:srgbClr val="50BC32"/>
              </a:solidFill>
            </a:endParaRPr>
          </a:p>
          <a:p>
            <a:pPr>
              <a:buClr>
                <a:schemeClr val="tx1"/>
              </a:buClr>
              <a:defRPr/>
            </a:pPr>
            <a:endParaRPr lang="en-US" b="1" dirty="0">
              <a:solidFill>
                <a:srgbClr val="50BC32"/>
              </a:solidFill>
            </a:endParaRPr>
          </a:p>
          <a:p>
            <a:pPr>
              <a:buClr>
                <a:schemeClr val="tx1"/>
              </a:buClr>
              <a:defRPr/>
            </a:pPr>
            <a:r>
              <a:rPr lang="en-US" b="1" dirty="0">
                <a:solidFill>
                  <a:srgbClr val="50BC32"/>
                </a:solidFill>
              </a:rPr>
              <a:t>Spirit Award</a:t>
            </a:r>
            <a:r>
              <a:rPr lang="en-US" dirty="0"/>
              <a:t>: This award will be rewarded to one athlete from each team that displays tremendous support, positivity and is considered the “best teammate”.</a:t>
            </a:r>
          </a:p>
          <a:p>
            <a:pPr>
              <a:buClr>
                <a:schemeClr val="tx1"/>
              </a:buClr>
              <a:defRPr/>
            </a:pPr>
            <a:endParaRPr lang="en-US" dirty="0"/>
          </a:p>
          <a:p>
            <a:pPr>
              <a:buClr>
                <a:schemeClr val="tx1"/>
              </a:buClr>
              <a:defRPr/>
            </a:pPr>
            <a:endParaRPr lang="en-US" dirty="0"/>
          </a:p>
          <a:p>
            <a:pPr>
              <a:buClr>
                <a:schemeClr val="tx1"/>
              </a:buClr>
              <a:defRPr/>
            </a:pPr>
            <a:r>
              <a:rPr lang="en-US" b="1" dirty="0">
                <a:solidFill>
                  <a:schemeClr val="accent1"/>
                </a:solidFill>
              </a:rPr>
              <a:t>Award  Selection Process</a:t>
            </a:r>
            <a:r>
              <a:rPr lang="en-US" dirty="0"/>
              <a:t>: Based on program feedback, we ask that coaches not select their child for the </a:t>
            </a:r>
            <a:r>
              <a:rPr lang="en-US" b="1" dirty="0"/>
              <a:t>Most Improved </a:t>
            </a:r>
            <a:r>
              <a:rPr lang="en-US" dirty="0"/>
              <a:t>and </a:t>
            </a:r>
            <a:r>
              <a:rPr lang="en-US" b="1" dirty="0"/>
              <a:t>Spirit</a:t>
            </a:r>
            <a:r>
              <a:rPr lang="en-US" dirty="0"/>
              <a:t> awards.</a:t>
            </a:r>
          </a:p>
          <a:p>
            <a:pPr>
              <a:buClr>
                <a:schemeClr val="tx1"/>
              </a:buClr>
              <a:defRPr/>
            </a:pPr>
            <a:endParaRPr lang="en-US" b="1" dirty="0">
              <a:solidFill>
                <a:srgbClr val="50BC32"/>
              </a:solidFill>
            </a:endParaRPr>
          </a:p>
          <a:p>
            <a:pPr>
              <a:buClr>
                <a:schemeClr val="tx1"/>
              </a:buClr>
              <a:defRPr/>
            </a:pPr>
            <a:endParaRPr lang="en-US" b="1" dirty="0">
              <a:solidFill>
                <a:srgbClr val="50BC32"/>
              </a:solidFill>
            </a:endParaRPr>
          </a:p>
          <a:p>
            <a:pPr>
              <a:buClr>
                <a:schemeClr val="tx1"/>
              </a:buClr>
              <a:defRPr/>
            </a:pPr>
            <a:r>
              <a:rPr lang="en-US" b="1" dirty="0">
                <a:solidFill>
                  <a:srgbClr val="50BC32"/>
                </a:solidFill>
              </a:rPr>
              <a:t>NO RELAYS last week</a:t>
            </a:r>
            <a:r>
              <a:rPr lang="en-US" b="1" dirty="0"/>
              <a:t>: </a:t>
            </a:r>
            <a:r>
              <a:rPr lang="en-US" dirty="0"/>
              <a:t>To shorten the last week of the season,</a:t>
            </a:r>
            <a:r>
              <a:rPr lang="en-US" b="1" dirty="0"/>
              <a:t> </a:t>
            </a:r>
            <a:r>
              <a:rPr lang="en-US" b="1" u="sng" dirty="0"/>
              <a:t>there will be no relay events</a:t>
            </a:r>
            <a:r>
              <a:rPr lang="en-US" b="1" dirty="0"/>
              <a:t>. </a:t>
            </a:r>
            <a:r>
              <a:rPr lang="en-US" dirty="0"/>
              <a:t>This includes the 4x100, 4x200 and Medley relay.</a:t>
            </a:r>
          </a:p>
          <a:p>
            <a:pPr>
              <a:buClr>
                <a:schemeClr val="tx1"/>
              </a:buClr>
              <a:defRPr/>
            </a:pPr>
            <a:endParaRPr lang="en-US" dirty="0">
              <a:solidFill>
                <a:schemeClr val="accent1"/>
              </a:solidFill>
            </a:endParaRPr>
          </a:p>
          <a:p>
            <a:pPr marL="285750" indent="-285750">
              <a:buClr>
                <a:srgbClr val="0046BE"/>
              </a:buClr>
              <a:buFont typeface="Arial" panose="020B0604020202020204" pitchFamily="34" charset="0"/>
              <a:buChar char="•"/>
              <a:defRPr/>
            </a:pPr>
            <a:endParaRPr lang="en-US" sz="1800" dirty="0"/>
          </a:p>
          <a:p>
            <a:pPr>
              <a:buClr>
                <a:srgbClr val="0046BE"/>
              </a:buClr>
              <a:defRPr/>
            </a:pPr>
            <a:endParaRPr lang="en-US" dirty="0"/>
          </a:p>
        </p:txBody>
      </p:sp>
      <p:pic>
        <p:nvPicPr>
          <p:cNvPr id="5" name="Graphic 4" descr="No sign with solid fill">
            <a:extLst>
              <a:ext uri="{FF2B5EF4-FFF2-40B4-BE49-F238E27FC236}">
                <a16:creationId xmlns:a16="http://schemas.microsoft.com/office/drawing/2014/main" id="{5B2C462A-7F54-28DA-2160-0FB0BF750F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7103" y="5417149"/>
            <a:ext cx="787553" cy="787553"/>
          </a:xfrm>
          <a:prstGeom prst="rect">
            <a:avLst/>
          </a:prstGeom>
        </p:spPr>
      </p:pic>
      <p:pic>
        <p:nvPicPr>
          <p:cNvPr id="8" name="Graphic 7" descr="Medal with solid fill">
            <a:extLst>
              <a:ext uri="{FF2B5EF4-FFF2-40B4-BE49-F238E27FC236}">
                <a16:creationId xmlns:a16="http://schemas.microsoft.com/office/drawing/2014/main" id="{3BBA7491-0150-D476-6697-0F2100FE13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900" y="1611453"/>
            <a:ext cx="870021" cy="870021"/>
          </a:xfrm>
          <a:prstGeom prst="rect">
            <a:avLst/>
          </a:prstGeom>
        </p:spPr>
      </p:pic>
      <p:pic>
        <p:nvPicPr>
          <p:cNvPr id="16" name="Graphic 15" descr="Idea with solid fill">
            <a:extLst>
              <a:ext uri="{FF2B5EF4-FFF2-40B4-BE49-F238E27FC236}">
                <a16:creationId xmlns:a16="http://schemas.microsoft.com/office/drawing/2014/main" id="{B3B5B696-310C-A1D1-B9DA-296A37AF81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72106" y="4274614"/>
            <a:ext cx="870021" cy="870021"/>
          </a:xfrm>
          <a:prstGeom prst="rect">
            <a:avLst/>
          </a:prstGeom>
        </p:spPr>
      </p:pic>
      <p:pic>
        <p:nvPicPr>
          <p:cNvPr id="10" name="Graphic 9" descr="Medal with solid fill">
            <a:extLst>
              <a:ext uri="{FF2B5EF4-FFF2-40B4-BE49-F238E27FC236}">
                <a16:creationId xmlns:a16="http://schemas.microsoft.com/office/drawing/2014/main" id="{5388C1D6-2630-B832-A751-565CB02BF7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7103" y="2446241"/>
            <a:ext cx="870021" cy="870021"/>
          </a:xfrm>
          <a:prstGeom prst="rect">
            <a:avLst/>
          </a:prstGeom>
        </p:spPr>
      </p:pic>
      <p:pic>
        <p:nvPicPr>
          <p:cNvPr id="12" name="Graphic 11" descr="Medal with solid fill">
            <a:extLst>
              <a:ext uri="{FF2B5EF4-FFF2-40B4-BE49-F238E27FC236}">
                <a16:creationId xmlns:a16="http://schemas.microsoft.com/office/drawing/2014/main" id="{D44FC784-B982-BBA3-50C6-F9C84FB090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7103" y="3281029"/>
            <a:ext cx="870021" cy="870021"/>
          </a:xfrm>
          <a:prstGeom prst="rect">
            <a:avLst/>
          </a:prstGeom>
        </p:spPr>
      </p:pic>
    </p:spTree>
    <p:extLst>
      <p:ext uri="{BB962C8B-B14F-4D97-AF65-F5344CB8AC3E}">
        <p14:creationId xmlns:p14="http://schemas.microsoft.com/office/powerpoint/2010/main" val="4783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14B02F-D72D-4E3A-AC8F-311696F69924}"/>
              </a:ext>
            </a:extLst>
          </p:cNvPr>
          <p:cNvSpPr>
            <a:spLocks noGrp="1"/>
          </p:cNvSpPr>
          <p:nvPr>
            <p:ph idx="1"/>
          </p:nvPr>
        </p:nvSpPr>
        <p:spPr>
          <a:xfrm>
            <a:off x="342900" y="1371600"/>
            <a:ext cx="5972840" cy="4686301"/>
          </a:xfrm>
        </p:spPr>
        <p:txBody>
          <a:bodyPr>
            <a:noAutofit/>
          </a:bodyPr>
          <a:lstStyle/>
          <a:p>
            <a:pPr>
              <a:lnSpc>
                <a:spcPct val="90000"/>
              </a:lnSpc>
            </a:pPr>
            <a:r>
              <a:rPr lang="en-US" sz="2400" dirty="0"/>
              <a:t>Allowed in grades 4-6</a:t>
            </a:r>
          </a:p>
          <a:p>
            <a:pPr>
              <a:lnSpc>
                <a:spcPct val="90000"/>
              </a:lnSpc>
            </a:pPr>
            <a:r>
              <a:rPr lang="en-US" sz="2400" dirty="0"/>
              <a:t>Kids may wear only 1/4” pyramid spikes.</a:t>
            </a:r>
          </a:p>
        </p:txBody>
      </p:sp>
      <p:sp>
        <p:nvSpPr>
          <p:cNvPr id="2" name="Title 1">
            <a:extLst>
              <a:ext uri="{FF2B5EF4-FFF2-40B4-BE49-F238E27FC236}">
                <a16:creationId xmlns:a16="http://schemas.microsoft.com/office/drawing/2014/main" id="{F7876B86-1934-4135-A658-1DECD33BF173}"/>
              </a:ext>
            </a:extLst>
          </p:cNvPr>
          <p:cNvSpPr>
            <a:spLocks noGrp="1"/>
          </p:cNvSpPr>
          <p:nvPr>
            <p:ph type="title"/>
          </p:nvPr>
        </p:nvSpPr>
        <p:spPr/>
        <p:txBody>
          <a:bodyPr>
            <a:normAutofit/>
          </a:bodyPr>
          <a:lstStyle/>
          <a:p>
            <a:r>
              <a:rPr lang="en-US" sz="4800"/>
              <a:t>Spikes </a:t>
            </a:r>
            <a:endParaRPr lang="en-US" sz="4800" dirty="0"/>
          </a:p>
        </p:txBody>
      </p:sp>
      <p:pic>
        <p:nvPicPr>
          <p:cNvPr id="11" name="Content Placeholder 3">
            <a:extLst>
              <a:ext uri="{FF2B5EF4-FFF2-40B4-BE49-F238E27FC236}">
                <a16:creationId xmlns:a16="http://schemas.microsoft.com/office/drawing/2014/main" id="{464A5F84-5CAB-4912-8EEC-D169AAF48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845940" y="2910221"/>
            <a:ext cx="5482370" cy="3465642"/>
          </a:xfrm>
          <a:prstGeom prst="rect">
            <a:avLst/>
          </a:prstGeom>
          <a:effectLst/>
        </p:spPr>
      </p:pic>
      <p:pic>
        <p:nvPicPr>
          <p:cNvPr id="5" name="Picture 4">
            <a:extLst>
              <a:ext uri="{FF2B5EF4-FFF2-40B4-BE49-F238E27FC236}">
                <a16:creationId xmlns:a16="http://schemas.microsoft.com/office/drawing/2014/main" id="{CBB9590D-7A7D-D81C-1879-930D010F8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19228"/>
            <a:ext cx="4769436" cy="3465642"/>
          </a:xfrm>
          <a:prstGeom prst="rect">
            <a:avLst/>
          </a:prstGeom>
        </p:spPr>
      </p:pic>
    </p:spTree>
    <p:extLst>
      <p:ext uri="{BB962C8B-B14F-4D97-AF65-F5344CB8AC3E}">
        <p14:creationId xmlns:p14="http://schemas.microsoft.com/office/powerpoint/2010/main" val="306849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6B86-1934-4135-A658-1DECD33BF173}"/>
              </a:ext>
            </a:extLst>
          </p:cNvPr>
          <p:cNvSpPr>
            <a:spLocks noGrp="1"/>
          </p:cNvSpPr>
          <p:nvPr>
            <p:ph type="title"/>
          </p:nvPr>
        </p:nvSpPr>
        <p:spPr/>
        <p:txBody>
          <a:bodyPr>
            <a:normAutofit/>
          </a:bodyPr>
          <a:lstStyle/>
          <a:p>
            <a:r>
              <a:rPr lang="en-US" sz="4800" dirty="0"/>
              <a:t>Race Day Reminders</a:t>
            </a:r>
            <a:r>
              <a:rPr lang="en-US" sz="4800" dirty="0">
                <a:solidFill>
                  <a:schemeClr val="accent1"/>
                </a:solidFill>
              </a:rPr>
              <a:t>.</a:t>
            </a:r>
            <a:endParaRPr lang="en-US" sz="4800" dirty="0"/>
          </a:p>
        </p:txBody>
      </p:sp>
      <p:sp>
        <p:nvSpPr>
          <p:cNvPr id="3" name="Content Placeholder 2">
            <a:extLst>
              <a:ext uri="{FF2B5EF4-FFF2-40B4-BE49-F238E27FC236}">
                <a16:creationId xmlns:a16="http://schemas.microsoft.com/office/drawing/2014/main" id="{3314B02F-D72D-4E3A-AC8F-311696F69924}"/>
              </a:ext>
            </a:extLst>
          </p:cNvPr>
          <p:cNvSpPr>
            <a:spLocks noGrp="1"/>
          </p:cNvSpPr>
          <p:nvPr>
            <p:ph idx="1"/>
          </p:nvPr>
        </p:nvSpPr>
        <p:spPr/>
        <p:txBody>
          <a:bodyPr>
            <a:normAutofit fontScale="85000" lnSpcReduction="20000"/>
          </a:bodyPr>
          <a:lstStyle/>
          <a:p>
            <a:pPr marL="6350" indent="0">
              <a:buNone/>
              <a:defRPr/>
            </a:pPr>
            <a:r>
              <a:rPr lang="en-US" sz="2000" b="1" dirty="0">
                <a:solidFill>
                  <a:srgbClr val="50BC32"/>
                </a:solidFill>
              </a:rPr>
              <a:t>Arrive Early: </a:t>
            </a:r>
            <a:r>
              <a:rPr lang="en-US" sz="2000" dirty="0"/>
              <a:t>Athletes should plan to arrive 30 minutes early meet day so they have time to locate their base camp and warm up for their first event.</a:t>
            </a:r>
          </a:p>
          <a:p>
            <a:pPr marL="6350" indent="0">
              <a:buNone/>
              <a:defRPr/>
            </a:pPr>
            <a:endParaRPr lang="en-US" sz="2000" b="1" dirty="0">
              <a:solidFill>
                <a:srgbClr val="50BC32"/>
              </a:solidFill>
            </a:endParaRPr>
          </a:p>
          <a:p>
            <a:pPr marL="6350" indent="0">
              <a:buNone/>
              <a:defRPr/>
            </a:pPr>
            <a:r>
              <a:rPr lang="en-US" sz="2000" b="1" dirty="0">
                <a:solidFill>
                  <a:srgbClr val="50BC32"/>
                </a:solidFill>
              </a:rPr>
              <a:t>Be Ready</a:t>
            </a:r>
            <a:r>
              <a:rPr lang="en-US" sz="2000" b="1" dirty="0"/>
              <a:t>: </a:t>
            </a:r>
            <a:r>
              <a:rPr lang="en-US" sz="2000" dirty="0"/>
              <a:t>Our announcer will call </a:t>
            </a:r>
            <a:r>
              <a:rPr lang="en-US" sz="2000" b="1" dirty="0"/>
              <a:t>first call, second call </a:t>
            </a:r>
            <a:r>
              <a:rPr lang="en-US" sz="2000" dirty="0"/>
              <a:t>and </a:t>
            </a:r>
            <a:r>
              <a:rPr lang="en-US" sz="2000" b="1" dirty="0"/>
              <a:t>final call </a:t>
            </a:r>
            <a:r>
              <a:rPr lang="en-US" sz="2000" dirty="0"/>
              <a:t>for all events. </a:t>
            </a:r>
          </a:p>
          <a:p>
            <a:pPr marL="6350" indent="0">
              <a:buNone/>
              <a:defRPr/>
            </a:pPr>
            <a:endParaRPr lang="en-US" sz="2000" b="1" dirty="0">
              <a:solidFill>
                <a:schemeClr val="accent1"/>
              </a:solidFill>
            </a:endParaRPr>
          </a:p>
          <a:p>
            <a:pPr marL="6350" indent="0">
              <a:buNone/>
              <a:defRPr/>
            </a:pPr>
            <a:r>
              <a:rPr lang="en-US" sz="2000" b="1" dirty="0">
                <a:solidFill>
                  <a:schemeClr val="accent1"/>
                </a:solidFill>
              </a:rPr>
              <a:t>Finish Line Cones: </a:t>
            </a:r>
            <a:r>
              <a:rPr lang="en-US" sz="2000" dirty="0"/>
              <a:t>For the safety of the runner, </a:t>
            </a:r>
            <a:r>
              <a:rPr lang="en-US" sz="2000" b="1" dirty="0"/>
              <a:t>coaches</a:t>
            </a:r>
            <a:r>
              <a:rPr lang="en-US" sz="2000" dirty="0"/>
              <a:t> and </a:t>
            </a:r>
            <a:r>
              <a:rPr lang="en-US" sz="2000" b="1" dirty="0"/>
              <a:t>athletes</a:t>
            </a:r>
            <a:r>
              <a:rPr lang="en-US" sz="2000" dirty="0"/>
              <a:t> must stay behind the cones.</a:t>
            </a:r>
          </a:p>
          <a:p>
            <a:pPr marL="6350" indent="0">
              <a:buNone/>
              <a:defRPr/>
            </a:pPr>
            <a:endParaRPr lang="en-US" sz="2000" b="1" dirty="0">
              <a:solidFill>
                <a:schemeClr val="accent1"/>
              </a:solidFill>
            </a:endParaRPr>
          </a:p>
          <a:p>
            <a:pPr marL="6350" indent="0">
              <a:buNone/>
              <a:defRPr/>
            </a:pPr>
            <a:r>
              <a:rPr lang="en-US" sz="2000" b="1" dirty="0">
                <a:solidFill>
                  <a:schemeClr val="accent1"/>
                </a:solidFill>
              </a:rPr>
              <a:t>Finish Line Etiquette</a:t>
            </a:r>
            <a:r>
              <a:rPr lang="en-US" sz="2000" dirty="0">
                <a:solidFill>
                  <a:schemeClr val="accent1"/>
                </a:solidFill>
              </a:rPr>
              <a:t>: </a:t>
            </a:r>
            <a:r>
              <a:rPr lang="en-US" sz="2000" dirty="0"/>
              <a:t>Coaches remain with their athlete until they are escorted to the recorders. </a:t>
            </a:r>
          </a:p>
          <a:p>
            <a:pPr marL="6350" indent="0">
              <a:buNone/>
              <a:defRPr/>
            </a:pPr>
            <a:endParaRPr lang="en-US" sz="2000" b="1" dirty="0">
              <a:solidFill>
                <a:schemeClr val="accent1"/>
              </a:solidFill>
            </a:endParaRPr>
          </a:p>
          <a:p>
            <a:pPr marL="6350" indent="0">
              <a:buNone/>
              <a:defRPr/>
            </a:pPr>
            <a:r>
              <a:rPr lang="en-US" sz="2000" b="1" dirty="0">
                <a:solidFill>
                  <a:schemeClr val="accent1"/>
                </a:solidFill>
              </a:rPr>
              <a:t>Post Race: </a:t>
            </a:r>
            <a:r>
              <a:rPr lang="en-US" sz="2000" dirty="0"/>
              <a:t>Once athletes time has been recorded, they should return to their team location.</a:t>
            </a:r>
          </a:p>
          <a:p>
            <a:pPr marL="6350" indent="0">
              <a:buNone/>
              <a:defRPr/>
            </a:pPr>
            <a:endParaRPr lang="en-US" sz="2000" b="1" dirty="0">
              <a:solidFill>
                <a:schemeClr val="accent1"/>
              </a:solidFill>
            </a:endParaRPr>
          </a:p>
          <a:p>
            <a:pPr marL="6350" indent="0">
              <a:buNone/>
              <a:defRPr/>
            </a:pPr>
            <a:r>
              <a:rPr lang="en-US" sz="2000" b="1" dirty="0">
                <a:solidFill>
                  <a:schemeClr val="accent1"/>
                </a:solidFill>
              </a:rPr>
              <a:t>Safety First</a:t>
            </a:r>
            <a:r>
              <a:rPr lang="en-US" sz="2000" dirty="0">
                <a:solidFill>
                  <a:schemeClr val="accent1"/>
                </a:solidFill>
              </a:rPr>
              <a:t>: </a:t>
            </a:r>
            <a:r>
              <a:rPr lang="en-US" sz="2000" dirty="0"/>
              <a:t>With 850 kids participating this year, you will need your head on a swivel at all times!</a:t>
            </a:r>
          </a:p>
          <a:p>
            <a:pPr marL="6350" indent="0">
              <a:buNone/>
              <a:defRPr/>
            </a:pPr>
            <a:endParaRPr lang="en-US" sz="2000" b="1" dirty="0">
              <a:solidFill>
                <a:schemeClr val="accent1"/>
              </a:solidFill>
            </a:endParaRPr>
          </a:p>
          <a:p>
            <a:pPr marL="6350" indent="0">
              <a:buNone/>
              <a:defRPr/>
            </a:pPr>
            <a:r>
              <a:rPr lang="en-US" sz="2000" b="1" dirty="0">
                <a:solidFill>
                  <a:schemeClr val="accent1"/>
                </a:solidFill>
              </a:rPr>
              <a:t>No Unauthorized Personnel on the Field</a:t>
            </a:r>
            <a:r>
              <a:rPr lang="en-US" sz="2000" dirty="0"/>
              <a:t>: </a:t>
            </a:r>
            <a:r>
              <a:rPr lang="en-US" sz="2000" b="1" dirty="0"/>
              <a:t>NO EXCEPTIONS</a:t>
            </a:r>
            <a:r>
              <a:rPr lang="en-US" sz="2000" dirty="0"/>
              <a:t>. This includes parents, friends, etc.</a:t>
            </a:r>
          </a:p>
          <a:p>
            <a:pPr marL="6350" indent="0">
              <a:buNone/>
              <a:defRPr/>
            </a:pPr>
            <a:endParaRPr lang="en-US" sz="2000" dirty="0"/>
          </a:p>
          <a:p>
            <a:pPr>
              <a:lnSpc>
                <a:spcPct val="90000"/>
              </a:lnSpc>
            </a:pPr>
            <a:endParaRPr lang="en-US" sz="2000" b="1" dirty="0"/>
          </a:p>
        </p:txBody>
      </p:sp>
    </p:spTree>
    <p:extLst>
      <p:ext uri="{BB962C8B-B14F-4D97-AF65-F5344CB8AC3E}">
        <p14:creationId xmlns:p14="http://schemas.microsoft.com/office/powerpoint/2010/main" val="4379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6B86-1934-4135-A658-1DECD33BF173}"/>
              </a:ext>
            </a:extLst>
          </p:cNvPr>
          <p:cNvSpPr>
            <a:spLocks noGrp="1"/>
          </p:cNvSpPr>
          <p:nvPr>
            <p:ph type="title"/>
          </p:nvPr>
        </p:nvSpPr>
        <p:spPr/>
        <p:txBody>
          <a:bodyPr>
            <a:normAutofit/>
          </a:bodyPr>
          <a:lstStyle/>
          <a:p>
            <a:r>
              <a:rPr lang="en-US" sz="4800" dirty="0"/>
              <a:t>Weather</a:t>
            </a:r>
            <a:r>
              <a:rPr lang="en-US" sz="4800" dirty="0">
                <a:solidFill>
                  <a:schemeClr val="accent1"/>
                </a:solidFill>
              </a:rPr>
              <a:t>.</a:t>
            </a:r>
          </a:p>
        </p:txBody>
      </p:sp>
      <p:sp>
        <p:nvSpPr>
          <p:cNvPr id="3" name="Content Placeholder 2">
            <a:extLst>
              <a:ext uri="{FF2B5EF4-FFF2-40B4-BE49-F238E27FC236}">
                <a16:creationId xmlns:a16="http://schemas.microsoft.com/office/drawing/2014/main" id="{3314B02F-D72D-4E3A-AC8F-311696F69924}"/>
              </a:ext>
            </a:extLst>
          </p:cNvPr>
          <p:cNvSpPr>
            <a:spLocks noGrp="1"/>
          </p:cNvSpPr>
          <p:nvPr>
            <p:ph idx="1"/>
          </p:nvPr>
        </p:nvSpPr>
        <p:spPr/>
        <p:txBody>
          <a:bodyPr>
            <a:noAutofit/>
          </a:bodyPr>
          <a:lstStyle/>
          <a:p>
            <a:pPr>
              <a:lnSpc>
                <a:spcPct val="150000"/>
              </a:lnSpc>
              <a:buNone/>
              <a:defRPr/>
            </a:pPr>
            <a:r>
              <a:rPr lang="en-US" altLang="en-US" sz="2400" b="1" dirty="0">
                <a:solidFill>
                  <a:schemeClr val="accent1"/>
                </a:solidFill>
              </a:rPr>
              <a:t>We will have beautiful weather this year, but just in case</a:t>
            </a:r>
            <a:r>
              <a:rPr lang="en-US" altLang="en-US" sz="2400" b="1" dirty="0"/>
              <a:t>…</a:t>
            </a:r>
          </a:p>
          <a:p>
            <a:pPr>
              <a:defRPr/>
            </a:pPr>
            <a:r>
              <a:rPr lang="en-US" altLang="en-US" sz="2400" dirty="0"/>
              <a:t>Meets are only canceled when necessary for the safety and overall experience of our athletes and families.</a:t>
            </a:r>
          </a:p>
          <a:p>
            <a:pPr>
              <a:defRPr/>
            </a:pPr>
            <a:r>
              <a:rPr lang="en-US" altLang="en-US" sz="2400" dirty="0"/>
              <a:t>If cancellation is necessary, it will be posted on the website immediately. Teams should check the website if in doubt. An email will also go out to all participants.</a:t>
            </a:r>
          </a:p>
          <a:p>
            <a:pPr>
              <a:defRPr/>
            </a:pPr>
            <a:r>
              <a:rPr lang="en-US" altLang="en-US" sz="2400" dirty="0"/>
              <a:t>We will cancel as far in advance as possible but sometimes it is a last-minute decision.</a:t>
            </a:r>
          </a:p>
          <a:p>
            <a:pPr>
              <a:defRPr/>
            </a:pPr>
            <a:r>
              <a:rPr lang="en-US" altLang="en-US" sz="2400" dirty="0"/>
              <a:t>Every attempt will be made to reschedule a missed meet. As the high school programs have priority over the space, it is not always possible.</a:t>
            </a:r>
          </a:p>
          <a:p>
            <a:pPr>
              <a:lnSpc>
                <a:spcPct val="90000"/>
              </a:lnSpc>
            </a:pPr>
            <a:endParaRPr lang="en-US" sz="2400" b="1" dirty="0"/>
          </a:p>
        </p:txBody>
      </p:sp>
    </p:spTree>
    <p:extLst>
      <p:ext uri="{BB962C8B-B14F-4D97-AF65-F5344CB8AC3E}">
        <p14:creationId xmlns:p14="http://schemas.microsoft.com/office/powerpoint/2010/main" val="280301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14B02F-D72D-4E3A-AC8F-311696F69924}"/>
              </a:ext>
            </a:extLst>
          </p:cNvPr>
          <p:cNvSpPr>
            <a:spLocks noGrp="1"/>
          </p:cNvSpPr>
          <p:nvPr>
            <p:ph idx="1"/>
          </p:nvPr>
        </p:nvSpPr>
        <p:spPr>
          <a:xfrm>
            <a:off x="8591107" y="1594983"/>
            <a:ext cx="3029392" cy="5020723"/>
          </a:xfrm>
        </p:spPr>
        <p:txBody>
          <a:bodyPr>
            <a:noAutofit/>
          </a:bodyPr>
          <a:lstStyle/>
          <a:p>
            <a:pPr>
              <a:lnSpc>
                <a:spcPct val="150000"/>
              </a:lnSpc>
            </a:pPr>
            <a:r>
              <a:rPr lang="en-US" sz="2000" b="1" dirty="0">
                <a:solidFill>
                  <a:schemeClr val="accent1"/>
                </a:solidFill>
              </a:rPr>
              <a:t>Training Videos</a:t>
            </a:r>
          </a:p>
          <a:p>
            <a:pPr>
              <a:lnSpc>
                <a:spcPct val="150000"/>
              </a:lnSpc>
            </a:pPr>
            <a:r>
              <a:rPr lang="en-US" sz="2000" b="1" dirty="0">
                <a:solidFill>
                  <a:schemeClr val="accent1"/>
                </a:solidFill>
              </a:rPr>
              <a:t>Coach Resources</a:t>
            </a:r>
          </a:p>
          <a:p>
            <a:pPr>
              <a:lnSpc>
                <a:spcPct val="150000"/>
              </a:lnSpc>
            </a:pPr>
            <a:r>
              <a:rPr lang="en-US" sz="2000" b="1" dirty="0">
                <a:solidFill>
                  <a:schemeClr val="accent1"/>
                </a:solidFill>
              </a:rPr>
              <a:t>Practice/Meet Dates</a:t>
            </a:r>
          </a:p>
          <a:p>
            <a:pPr>
              <a:lnSpc>
                <a:spcPct val="150000"/>
              </a:lnSpc>
            </a:pPr>
            <a:r>
              <a:rPr lang="en-US" sz="2000" b="1" dirty="0">
                <a:solidFill>
                  <a:schemeClr val="accent1"/>
                </a:solidFill>
              </a:rPr>
              <a:t>Clinic Dates</a:t>
            </a:r>
          </a:p>
          <a:p>
            <a:pPr>
              <a:lnSpc>
                <a:spcPct val="150000"/>
              </a:lnSpc>
            </a:pPr>
            <a:r>
              <a:rPr lang="en-US" sz="2000" b="1" dirty="0">
                <a:solidFill>
                  <a:schemeClr val="accent1"/>
                </a:solidFill>
              </a:rPr>
              <a:t>Weekly Results</a:t>
            </a:r>
          </a:p>
          <a:p>
            <a:pPr>
              <a:lnSpc>
                <a:spcPct val="150000"/>
              </a:lnSpc>
            </a:pPr>
            <a:r>
              <a:rPr lang="en-US" sz="2000" b="1" dirty="0">
                <a:solidFill>
                  <a:schemeClr val="accent1"/>
                </a:solidFill>
              </a:rPr>
              <a:t>Annual Honor Roll</a:t>
            </a:r>
          </a:p>
          <a:p>
            <a:pPr>
              <a:lnSpc>
                <a:spcPct val="150000"/>
              </a:lnSpc>
            </a:pPr>
            <a:r>
              <a:rPr lang="en-US" sz="2000" b="1" dirty="0">
                <a:solidFill>
                  <a:schemeClr val="accent1"/>
                </a:solidFill>
              </a:rPr>
              <a:t>All Time Honor Roll  </a:t>
            </a:r>
          </a:p>
        </p:txBody>
      </p:sp>
      <p:sp>
        <p:nvSpPr>
          <p:cNvPr id="2" name="Title 1">
            <a:extLst>
              <a:ext uri="{FF2B5EF4-FFF2-40B4-BE49-F238E27FC236}">
                <a16:creationId xmlns:a16="http://schemas.microsoft.com/office/drawing/2014/main" id="{F7876B86-1934-4135-A658-1DECD33BF173}"/>
              </a:ext>
            </a:extLst>
          </p:cNvPr>
          <p:cNvSpPr>
            <a:spLocks noGrp="1"/>
          </p:cNvSpPr>
          <p:nvPr>
            <p:ph type="title"/>
          </p:nvPr>
        </p:nvSpPr>
        <p:spPr/>
        <p:txBody>
          <a:bodyPr>
            <a:normAutofit/>
          </a:bodyPr>
          <a:lstStyle/>
          <a:p>
            <a:r>
              <a:rPr lang="en-US" sz="5300" dirty="0"/>
              <a:t>Check out the Website</a:t>
            </a:r>
            <a:r>
              <a:rPr lang="en-US" sz="5300" dirty="0">
                <a:solidFill>
                  <a:schemeClr val="accent1"/>
                </a:solidFill>
              </a:rPr>
              <a:t>.</a:t>
            </a:r>
            <a:endParaRPr lang="en-US" sz="4800" dirty="0">
              <a:solidFill>
                <a:schemeClr val="accent1"/>
              </a:solidFill>
            </a:endParaRPr>
          </a:p>
        </p:txBody>
      </p:sp>
      <p:pic>
        <p:nvPicPr>
          <p:cNvPr id="5" name="Picture 4">
            <a:extLst>
              <a:ext uri="{FF2B5EF4-FFF2-40B4-BE49-F238E27FC236}">
                <a16:creationId xmlns:a16="http://schemas.microsoft.com/office/drawing/2014/main" id="{B3E079A2-6A0C-47A6-996A-E2913885E093}"/>
              </a:ext>
            </a:extLst>
          </p:cNvPr>
          <p:cNvPicPr>
            <a:picLocks noChangeAspect="1"/>
          </p:cNvPicPr>
          <p:nvPr/>
        </p:nvPicPr>
        <p:blipFill>
          <a:blip r:embed="rId2"/>
          <a:stretch>
            <a:fillRect/>
          </a:stretch>
        </p:blipFill>
        <p:spPr>
          <a:xfrm>
            <a:off x="457200" y="1594982"/>
            <a:ext cx="7966809" cy="4423045"/>
          </a:xfrm>
          <a:prstGeom prst="rect">
            <a:avLst/>
          </a:prstGeom>
        </p:spPr>
      </p:pic>
    </p:spTree>
    <p:extLst>
      <p:ext uri="{BB962C8B-B14F-4D97-AF65-F5344CB8AC3E}">
        <p14:creationId xmlns:p14="http://schemas.microsoft.com/office/powerpoint/2010/main" val="84123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6B86-1934-4135-A658-1DECD33BF173}"/>
              </a:ext>
            </a:extLst>
          </p:cNvPr>
          <p:cNvSpPr>
            <a:spLocks noGrp="1"/>
          </p:cNvSpPr>
          <p:nvPr>
            <p:ph type="title"/>
          </p:nvPr>
        </p:nvSpPr>
        <p:spPr/>
        <p:txBody>
          <a:bodyPr>
            <a:normAutofit/>
          </a:bodyPr>
          <a:lstStyle/>
          <a:p>
            <a:r>
              <a:rPr lang="en-US" sz="5300" dirty="0"/>
              <a:t>Questions/Comments</a:t>
            </a:r>
            <a:r>
              <a:rPr lang="en-US" sz="5300" dirty="0">
                <a:solidFill>
                  <a:schemeClr val="accent1"/>
                </a:solidFill>
              </a:rPr>
              <a:t>.</a:t>
            </a:r>
            <a:endParaRPr lang="en-US" sz="4800" dirty="0">
              <a:solidFill>
                <a:schemeClr val="accent1"/>
              </a:solidFill>
            </a:endParaRPr>
          </a:p>
        </p:txBody>
      </p:sp>
      <p:sp>
        <p:nvSpPr>
          <p:cNvPr id="3" name="Content Placeholder 2">
            <a:extLst>
              <a:ext uri="{FF2B5EF4-FFF2-40B4-BE49-F238E27FC236}">
                <a16:creationId xmlns:a16="http://schemas.microsoft.com/office/drawing/2014/main" id="{3314B02F-D72D-4E3A-AC8F-311696F69924}"/>
              </a:ext>
            </a:extLst>
          </p:cNvPr>
          <p:cNvSpPr>
            <a:spLocks noGrp="1"/>
          </p:cNvSpPr>
          <p:nvPr>
            <p:ph idx="1"/>
          </p:nvPr>
        </p:nvSpPr>
        <p:spPr/>
        <p:txBody>
          <a:bodyPr>
            <a:noAutofit/>
          </a:bodyPr>
          <a:lstStyle/>
          <a:p>
            <a:pPr>
              <a:lnSpc>
                <a:spcPct val="90000"/>
              </a:lnSpc>
            </a:pPr>
            <a:r>
              <a:rPr lang="en-US" sz="2400" b="1" dirty="0">
                <a:solidFill>
                  <a:schemeClr val="accent1"/>
                </a:solidFill>
              </a:rPr>
              <a:t>Website: </a:t>
            </a:r>
            <a:r>
              <a:rPr lang="en-US" sz="2400" dirty="0"/>
              <a:t> </a:t>
            </a:r>
            <a:r>
              <a:rPr lang="en-US" sz="2400" dirty="0">
                <a:hlinkClick r:id="rId2">
                  <a:extLst>
                    <a:ext uri="{A12FA001-AC4F-418D-AE19-62706E023703}">
                      <ahyp:hlinkClr xmlns:ahyp="http://schemas.microsoft.com/office/drawing/2018/hyperlinkcolor" val="tx"/>
                    </a:ext>
                  </a:extLst>
                </a:hlinkClick>
              </a:rPr>
              <a:t>www.eaasports.org</a:t>
            </a:r>
            <a:endParaRPr lang="en-US" sz="2400" dirty="0"/>
          </a:p>
          <a:p>
            <a:pPr>
              <a:lnSpc>
                <a:spcPct val="90000"/>
              </a:lnSpc>
            </a:pPr>
            <a:r>
              <a:rPr lang="en-US" sz="2400" b="1" dirty="0">
                <a:solidFill>
                  <a:schemeClr val="accent1"/>
                </a:solidFill>
              </a:rPr>
              <a:t>Email:</a:t>
            </a:r>
            <a:r>
              <a:rPr lang="en-US" sz="2400" b="1" dirty="0"/>
              <a:t> </a:t>
            </a:r>
            <a:r>
              <a:rPr lang="en-US" sz="2400" dirty="0">
                <a:hlinkClick r:id="rId3">
                  <a:extLst>
                    <a:ext uri="{A12FA001-AC4F-418D-AE19-62706E023703}">
                      <ahyp:hlinkClr xmlns:ahyp="http://schemas.microsoft.com/office/drawing/2018/hyperlinkcolor" val="tx"/>
                    </a:ext>
                  </a:extLst>
                </a:hlinkClick>
              </a:rPr>
              <a:t>Trackdirector@eaasports.org</a:t>
            </a:r>
            <a:r>
              <a:rPr lang="en-US" sz="2400" dirty="0"/>
              <a:t> and </a:t>
            </a:r>
            <a:r>
              <a:rPr lang="en-US" sz="2400" dirty="0">
                <a:hlinkClick r:id="rId4">
                  <a:extLst>
                    <a:ext uri="{A12FA001-AC4F-418D-AE19-62706E023703}">
                      <ahyp:hlinkClr xmlns:ahyp="http://schemas.microsoft.com/office/drawing/2018/hyperlinkcolor" val="tx"/>
                    </a:ext>
                  </a:extLst>
                </a:hlinkClick>
              </a:rPr>
              <a:t>track@eaasports.org</a:t>
            </a:r>
            <a:endParaRPr lang="en-US" sz="2400" dirty="0"/>
          </a:p>
          <a:p>
            <a:pPr>
              <a:lnSpc>
                <a:spcPct val="90000"/>
              </a:lnSpc>
            </a:pPr>
            <a:r>
              <a:rPr lang="en-US" sz="2400" dirty="0"/>
              <a:t>Coaches presentation will be posted on the EAA website</a:t>
            </a:r>
          </a:p>
          <a:p>
            <a:pPr>
              <a:lnSpc>
                <a:spcPct val="90000"/>
              </a:lnSpc>
            </a:pPr>
            <a:endParaRPr lang="en-US" sz="2400" b="1" dirty="0"/>
          </a:p>
        </p:txBody>
      </p:sp>
    </p:spTree>
    <p:extLst>
      <p:ext uri="{BB962C8B-B14F-4D97-AF65-F5344CB8AC3E}">
        <p14:creationId xmlns:p14="http://schemas.microsoft.com/office/powerpoint/2010/main" val="425196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DB448-8A38-4926-B6B5-E1DF44A4933F}"/>
              </a:ext>
            </a:extLst>
          </p:cNvPr>
          <p:cNvSpPr>
            <a:spLocks noGrp="1"/>
          </p:cNvSpPr>
          <p:nvPr>
            <p:ph type="title"/>
          </p:nvPr>
        </p:nvSpPr>
        <p:spPr/>
        <p:txBody>
          <a:bodyPr anchor="ctr">
            <a:normAutofit/>
          </a:bodyPr>
          <a:lstStyle/>
          <a:p>
            <a:r>
              <a:rPr lang="en-US" dirty="0"/>
              <a:t>Meet </a:t>
            </a:r>
            <a:r>
              <a:rPr lang="en-US"/>
              <a:t>your 2025 </a:t>
            </a:r>
            <a:r>
              <a:rPr lang="en-US" dirty="0"/>
              <a:t>Track Board</a:t>
            </a:r>
            <a:r>
              <a:rPr lang="en-US" sz="4400" dirty="0">
                <a:solidFill>
                  <a:schemeClr val="accent1"/>
                </a:solidFill>
              </a:rPr>
              <a:t>.</a:t>
            </a:r>
            <a:endParaRPr lang="en-US" dirty="0"/>
          </a:p>
        </p:txBody>
      </p:sp>
      <p:graphicFrame>
        <p:nvGraphicFramePr>
          <p:cNvPr id="5" name="Content Placeholder 2">
            <a:extLst>
              <a:ext uri="{FF2B5EF4-FFF2-40B4-BE49-F238E27FC236}">
                <a16:creationId xmlns:a16="http://schemas.microsoft.com/office/drawing/2014/main" id="{624C1BD5-F5C7-4617-A7A5-783CBA05528D}"/>
              </a:ext>
            </a:extLst>
          </p:cNvPr>
          <p:cNvGraphicFramePr>
            <a:graphicFrameLocks noGrp="1"/>
          </p:cNvGraphicFramePr>
          <p:nvPr>
            <p:ph idx="1"/>
            <p:extLst>
              <p:ext uri="{D42A27DB-BD31-4B8C-83A1-F6EECF244321}">
                <p14:modId xmlns:p14="http://schemas.microsoft.com/office/powerpoint/2010/main" val="2390121108"/>
              </p:ext>
            </p:extLst>
          </p:nvPr>
        </p:nvGraphicFramePr>
        <p:xfrm>
          <a:off x="457200" y="1825625"/>
          <a:ext cx="10896600" cy="4373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a:extLst>
              <a:ext uri="{FF2B5EF4-FFF2-40B4-BE49-F238E27FC236}">
                <a16:creationId xmlns:a16="http://schemas.microsoft.com/office/drawing/2014/main" id="{C2BAE8AE-FBF5-498E-B4B4-2C755257076E}"/>
              </a:ext>
            </a:extLst>
          </p:cNvPr>
          <p:cNvSpPr>
            <a:spLocks noGrp="1"/>
          </p:cNvSpPr>
          <p:nvPr>
            <p:ph type="sldNum" sz="quarter" idx="4294967295"/>
          </p:nvPr>
        </p:nvSpPr>
        <p:spPr>
          <a:xfrm>
            <a:off x="11980863" y="6648450"/>
            <a:ext cx="211137" cy="150813"/>
          </a:xfrm>
          <a:prstGeom prst="rect">
            <a:avLst/>
          </a:prstGeom>
        </p:spPr>
        <p:txBody>
          <a:bodyPr/>
          <a:lstStyle/>
          <a:p>
            <a:pPr algn="r">
              <a:spcAft>
                <a:spcPts val="600"/>
              </a:spcAft>
            </a:pPr>
            <a:fld id="{C8C09DA5-8C43-4702-8900-F4900F7A89AE}" type="slidenum">
              <a:rPr lang="en-US" smtClean="0"/>
              <a:pPr algn="r">
                <a:spcAft>
                  <a:spcPts val="600"/>
                </a:spcAft>
              </a:pPr>
              <a:t>2</a:t>
            </a:fld>
            <a:endParaRPr lang="en-US"/>
          </a:p>
        </p:txBody>
      </p:sp>
    </p:spTree>
    <p:extLst>
      <p:ext uri="{BB962C8B-B14F-4D97-AF65-F5344CB8AC3E}">
        <p14:creationId xmlns:p14="http://schemas.microsoft.com/office/powerpoint/2010/main" val="394866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6B86-1934-4135-A658-1DECD33BF173}"/>
              </a:ext>
            </a:extLst>
          </p:cNvPr>
          <p:cNvSpPr>
            <a:spLocks noGrp="1"/>
          </p:cNvSpPr>
          <p:nvPr>
            <p:ph type="title"/>
          </p:nvPr>
        </p:nvSpPr>
        <p:spPr/>
        <p:txBody>
          <a:bodyPr anchor="ctr">
            <a:normAutofit/>
          </a:bodyPr>
          <a:lstStyle/>
          <a:p>
            <a:r>
              <a:rPr lang="en-US" dirty="0"/>
              <a:t>Parent Meeting Agenda</a:t>
            </a:r>
            <a:r>
              <a:rPr lang="en-US" sz="4400" dirty="0">
                <a:solidFill>
                  <a:schemeClr val="accent1"/>
                </a:solidFill>
              </a:rPr>
              <a:t>.</a:t>
            </a:r>
            <a:endParaRPr lang="en-US" dirty="0"/>
          </a:p>
        </p:txBody>
      </p:sp>
      <p:graphicFrame>
        <p:nvGraphicFramePr>
          <p:cNvPr id="12" name="Content Placeholder 2">
            <a:extLst>
              <a:ext uri="{FF2B5EF4-FFF2-40B4-BE49-F238E27FC236}">
                <a16:creationId xmlns:a16="http://schemas.microsoft.com/office/drawing/2014/main" id="{DD9F4DD0-206E-47F4-82CA-CDD401202729}"/>
              </a:ext>
            </a:extLst>
          </p:cNvPr>
          <p:cNvGraphicFramePr>
            <a:graphicFrameLocks noGrp="1"/>
          </p:cNvGraphicFramePr>
          <p:nvPr>
            <p:ph idx="1"/>
            <p:extLst>
              <p:ext uri="{D42A27DB-BD31-4B8C-83A1-F6EECF244321}">
                <p14:modId xmlns:p14="http://schemas.microsoft.com/office/powerpoint/2010/main" val="2554886545"/>
              </p:ext>
            </p:extLst>
          </p:nvPr>
        </p:nvGraphicFramePr>
        <p:xfrm>
          <a:off x="457200" y="1825625"/>
          <a:ext cx="10896600" cy="4341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lide Number Placeholder 3">
            <a:extLst>
              <a:ext uri="{FF2B5EF4-FFF2-40B4-BE49-F238E27FC236}">
                <a16:creationId xmlns:a16="http://schemas.microsoft.com/office/drawing/2014/main" id="{613C682E-CB56-40B9-A979-1927E7F51EA4}"/>
              </a:ext>
            </a:extLst>
          </p:cNvPr>
          <p:cNvSpPr>
            <a:spLocks noGrp="1"/>
          </p:cNvSpPr>
          <p:nvPr>
            <p:ph type="sldNum" sz="quarter" idx="4294967295"/>
          </p:nvPr>
        </p:nvSpPr>
        <p:spPr>
          <a:xfrm>
            <a:off x="11980863" y="6648450"/>
            <a:ext cx="211137" cy="150813"/>
          </a:xfrm>
          <a:prstGeom prst="rect">
            <a:avLst/>
          </a:prstGeom>
        </p:spPr>
        <p:txBody>
          <a:bodyPr/>
          <a:lstStyle/>
          <a:p>
            <a:pPr algn="r">
              <a:spcAft>
                <a:spcPts val="600"/>
              </a:spcAft>
            </a:pPr>
            <a:fld id="{C8C09DA5-8C43-4702-8900-F4900F7A89AE}" type="slidenum">
              <a:rPr lang="en-US" smtClean="0"/>
              <a:pPr algn="r">
                <a:spcAft>
                  <a:spcPts val="600"/>
                </a:spcAft>
              </a:pPr>
              <a:t>3</a:t>
            </a:fld>
            <a:endParaRPr lang="en-US"/>
          </a:p>
        </p:txBody>
      </p:sp>
    </p:spTree>
    <p:extLst>
      <p:ext uri="{BB962C8B-B14F-4D97-AF65-F5344CB8AC3E}">
        <p14:creationId xmlns:p14="http://schemas.microsoft.com/office/powerpoint/2010/main" val="310811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00673-7900-4A66-A8F3-E9B7CE0CF8CC}"/>
              </a:ext>
            </a:extLst>
          </p:cNvPr>
          <p:cNvSpPr>
            <a:spLocks noGrp="1"/>
          </p:cNvSpPr>
          <p:nvPr>
            <p:ph type="title"/>
          </p:nvPr>
        </p:nvSpPr>
        <p:spPr/>
        <p:txBody>
          <a:bodyPr>
            <a:normAutofit/>
          </a:bodyPr>
          <a:lstStyle/>
          <a:p>
            <a:r>
              <a:rPr lang="en-US" b="1" dirty="0"/>
              <a:t>Team Information</a:t>
            </a:r>
            <a:r>
              <a:rPr lang="en-US" sz="4400" dirty="0">
                <a:solidFill>
                  <a:schemeClr val="accent1"/>
                </a:solidFill>
              </a:rPr>
              <a:t>.</a:t>
            </a:r>
            <a:endParaRPr lang="en-US" b="1" dirty="0"/>
          </a:p>
        </p:txBody>
      </p:sp>
      <p:sp>
        <p:nvSpPr>
          <p:cNvPr id="3" name="Content Placeholder 2">
            <a:extLst>
              <a:ext uri="{FF2B5EF4-FFF2-40B4-BE49-F238E27FC236}">
                <a16:creationId xmlns:a16="http://schemas.microsoft.com/office/drawing/2014/main" id="{82A491E3-24FF-4E6B-9DF6-D3EF49121941}"/>
              </a:ext>
            </a:extLst>
          </p:cNvPr>
          <p:cNvSpPr>
            <a:spLocks noGrp="1"/>
          </p:cNvSpPr>
          <p:nvPr>
            <p:ph idx="1"/>
          </p:nvPr>
        </p:nvSpPr>
        <p:spPr>
          <a:xfrm>
            <a:off x="457200" y="1825625"/>
            <a:ext cx="5638800" cy="4351338"/>
          </a:xfrm>
        </p:spPr>
        <p:txBody>
          <a:bodyPr>
            <a:noAutofit/>
          </a:bodyPr>
          <a:lstStyle/>
          <a:p>
            <a:pPr marL="6350" indent="0">
              <a:buFont typeface="Arial" panose="020B0604020202020204" pitchFamily="34" charset="0"/>
              <a:buNone/>
            </a:pPr>
            <a:r>
              <a:rPr lang="en-US" sz="2400" b="1" dirty="0">
                <a:solidFill>
                  <a:schemeClr val="accent1"/>
                </a:solidFill>
              </a:rPr>
              <a:t>Registration by the Numbers</a:t>
            </a:r>
            <a:r>
              <a:rPr lang="en-US" sz="2400" b="1" dirty="0"/>
              <a:t>:</a:t>
            </a:r>
          </a:p>
          <a:p>
            <a:pPr marL="349250" indent="-342900"/>
            <a:r>
              <a:rPr lang="en-US" sz="2400" b="1" dirty="0">
                <a:solidFill>
                  <a:schemeClr val="accent3"/>
                </a:solidFill>
              </a:rPr>
              <a:t>K: </a:t>
            </a:r>
            <a:r>
              <a:rPr lang="en-US" sz="2400" b="1" dirty="0"/>
              <a:t>110 athletes</a:t>
            </a:r>
            <a:endParaRPr lang="en-US" sz="2400" b="1" dirty="0">
              <a:solidFill>
                <a:schemeClr val="accent3"/>
              </a:solidFill>
            </a:endParaRPr>
          </a:p>
          <a:p>
            <a:pPr marL="349250" indent="-342900"/>
            <a:r>
              <a:rPr lang="en-US" sz="2400" b="1" dirty="0">
                <a:solidFill>
                  <a:schemeClr val="accent3"/>
                </a:solidFill>
              </a:rPr>
              <a:t>1</a:t>
            </a:r>
            <a:r>
              <a:rPr lang="en-US" sz="2400" b="1" baseline="30000" dirty="0">
                <a:solidFill>
                  <a:schemeClr val="accent3"/>
                </a:solidFill>
              </a:rPr>
              <a:t>st</a:t>
            </a:r>
            <a:r>
              <a:rPr lang="en-US" sz="2400" b="1" dirty="0">
                <a:solidFill>
                  <a:schemeClr val="accent3"/>
                </a:solidFill>
              </a:rPr>
              <a:t> grade: </a:t>
            </a:r>
            <a:r>
              <a:rPr lang="en-US" sz="2400" b="1" dirty="0"/>
              <a:t>136 athletes</a:t>
            </a:r>
            <a:endParaRPr lang="en-US" sz="2400" b="1" dirty="0">
              <a:solidFill>
                <a:schemeClr val="accent3"/>
              </a:solidFill>
            </a:endParaRPr>
          </a:p>
          <a:p>
            <a:pPr marL="349250" indent="-342900"/>
            <a:r>
              <a:rPr lang="en-US" sz="2400" b="1" dirty="0">
                <a:solidFill>
                  <a:schemeClr val="accent3"/>
                </a:solidFill>
              </a:rPr>
              <a:t>2</a:t>
            </a:r>
            <a:r>
              <a:rPr lang="en-US" sz="2400" b="1" baseline="30000" dirty="0">
                <a:solidFill>
                  <a:schemeClr val="accent3"/>
                </a:solidFill>
              </a:rPr>
              <a:t>nd</a:t>
            </a:r>
            <a:r>
              <a:rPr lang="en-US" sz="2400" b="1" dirty="0">
                <a:solidFill>
                  <a:schemeClr val="accent3"/>
                </a:solidFill>
              </a:rPr>
              <a:t> Grade: </a:t>
            </a:r>
            <a:r>
              <a:rPr lang="en-US" sz="2400" b="1" dirty="0"/>
              <a:t>168 athletes</a:t>
            </a:r>
            <a:endParaRPr lang="en-US" sz="2400" b="1" dirty="0">
              <a:solidFill>
                <a:schemeClr val="accent3"/>
              </a:solidFill>
            </a:endParaRPr>
          </a:p>
          <a:p>
            <a:pPr marL="349250" indent="-342900"/>
            <a:r>
              <a:rPr lang="en-US" sz="2400" b="1" dirty="0">
                <a:solidFill>
                  <a:schemeClr val="accent3"/>
                </a:solidFill>
              </a:rPr>
              <a:t>3</a:t>
            </a:r>
            <a:r>
              <a:rPr lang="en-US" sz="2400" b="1" baseline="30000" dirty="0">
                <a:solidFill>
                  <a:schemeClr val="accent3"/>
                </a:solidFill>
              </a:rPr>
              <a:t>rd</a:t>
            </a:r>
            <a:r>
              <a:rPr lang="en-US" sz="2400" b="1" dirty="0">
                <a:solidFill>
                  <a:schemeClr val="accent3"/>
                </a:solidFill>
              </a:rPr>
              <a:t> Grade: </a:t>
            </a:r>
            <a:r>
              <a:rPr lang="en-US" sz="2400" b="1" dirty="0"/>
              <a:t>137 athletes</a:t>
            </a:r>
            <a:endParaRPr lang="en-US" sz="2400" b="1" dirty="0">
              <a:solidFill>
                <a:schemeClr val="accent3"/>
              </a:solidFill>
            </a:endParaRPr>
          </a:p>
          <a:p>
            <a:pPr marL="349250" indent="-342900"/>
            <a:r>
              <a:rPr lang="en-US" sz="2400" b="1" dirty="0">
                <a:solidFill>
                  <a:schemeClr val="accent3"/>
                </a:solidFill>
              </a:rPr>
              <a:t>4</a:t>
            </a:r>
            <a:r>
              <a:rPr lang="en-US" sz="2400" b="1" baseline="30000" dirty="0">
                <a:solidFill>
                  <a:schemeClr val="accent3"/>
                </a:solidFill>
              </a:rPr>
              <a:t>th</a:t>
            </a:r>
            <a:r>
              <a:rPr lang="en-US" sz="2400" b="1" dirty="0">
                <a:solidFill>
                  <a:schemeClr val="accent3"/>
                </a:solidFill>
              </a:rPr>
              <a:t> Grade</a:t>
            </a:r>
            <a:r>
              <a:rPr lang="en-US" sz="2400" b="1" dirty="0"/>
              <a:t>: 111 athletes</a:t>
            </a:r>
          </a:p>
          <a:p>
            <a:pPr marL="349250" indent="-342900"/>
            <a:r>
              <a:rPr lang="en-US" sz="2400" b="1" dirty="0">
                <a:solidFill>
                  <a:schemeClr val="accent3"/>
                </a:solidFill>
              </a:rPr>
              <a:t>5/6</a:t>
            </a:r>
            <a:r>
              <a:rPr lang="en-US" sz="2400" b="1" baseline="30000" dirty="0">
                <a:solidFill>
                  <a:schemeClr val="accent3"/>
                </a:solidFill>
              </a:rPr>
              <a:t>th</a:t>
            </a:r>
            <a:r>
              <a:rPr lang="en-US" sz="2400" b="1" dirty="0">
                <a:solidFill>
                  <a:schemeClr val="accent3"/>
                </a:solidFill>
              </a:rPr>
              <a:t> Grade</a:t>
            </a:r>
            <a:r>
              <a:rPr lang="en-US" sz="2400" b="1" dirty="0"/>
              <a:t>: 160 athletes</a:t>
            </a:r>
          </a:p>
          <a:p>
            <a:pPr marL="6350" indent="0">
              <a:buNone/>
            </a:pPr>
            <a:r>
              <a:rPr lang="en-US" sz="2400" b="1" dirty="0"/>
              <a:t>&gt;820 total athletes participating this year!  THANK YOU ALL!!!</a:t>
            </a:r>
            <a:endParaRPr lang="en-US" sz="2400" b="1" dirty="0">
              <a:solidFill>
                <a:schemeClr val="accent1"/>
              </a:solidFill>
            </a:endParaRPr>
          </a:p>
          <a:p>
            <a:pPr marL="6350" indent="0">
              <a:lnSpc>
                <a:spcPct val="90000"/>
              </a:lnSpc>
              <a:buNone/>
            </a:pPr>
            <a:endParaRPr lang="en-US" sz="2400" dirty="0"/>
          </a:p>
        </p:txBody>
      </p:sp>
      <p:sp>
        <p:nvSpPr>
          <p:cNvPr id="4" name="Content Placeholder 2">
            <a:extLst>
              <a:ext uri="{FF2B5EF4-FFF2-40B4-BE49-F238E27FC236}">
                <a16:creationId xmlns:a16="http://schemas.microsoft.com/office/drawing/2014/main" id="{3029B06C-41D4-BC64-EE97-3253FE145C84}"/>
              </a:ext>
            </a:extLst>
          </p:cNvPr>
          <p:cNvSpPr txBox="1">
            <a:spLocks/>
          </p:cNvSpPr>
          <p:nvPr/>
        </p:nvSpPr>
        <p:spPr>
          <a:xfrm>
            <a:off x="6205870" y="1825625"/>
            <a:ext cx="598613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buNone/>
            </a:pPr>
            <a:r>
              <a:rPr lang="en-US" sz="2400" b="1" dirty="0">
                <a:solidFill>
                  <a:schemeClr val="accent1"/>
                </a:solidFill>
              </a:rPr>
              <a:t>Team Formations</a:t>
            </a:r>
            <a:r>
              <a:rPr lang="en-US" sz="2400" b="1" dirty="0"/>
              <a:t>:</a:t>
            </a:r>
          </a:p>
          <a:p>
            <a:pPr marL="349250" indent="-342900"/>
            <a:r>
              <a:rPr lang="en-US" sz="2400" dirty="0"/>
              <a:t>Teams are formed based on rankings from the previous season</a:t>
            </a:r>
          </a:p>
          <a:p>
            <a:pPr marL="349250" indent="-342900"/>
            <a:r>
              <a:rPr lang="en-US" sz="2400" dirty="0"/>
              <a:t>This allows for balanced teams and  more competitive races</a:t>
            </a:r>
          </a:p>
          <a:p>
            <a:pPr marL="6350" indent="0">
              <a:buNone/>
            </a:pPr>
            <a:endParaRPr lang="en-US" sz="2400" b="1" dirty="0"/>
          </a:p>
          <a:p>
            <a:pPr marL="349250" indent="-342900"/>
            <a:endParaRPr lang="en-US" sz="2400" b="1" dirty="0"/>
          </a:p>
        </p:txBody>
      </p:sp>
      <p:cxnSp>
        <p:nvCxnSpPr>
          <p:cNvPr id="7" name="Straight Connector 6">
            <a:extLst>
              <a:ext uri="{FF2B5EF4-FFF2-40B4-BE49-F238E27FC236}">
                <a16:creationId xmlns:a16="http://schemas.microsoft.com/office/drawing/2014/main" id="{56B7DD22-4317-BB45-DDE4-3BB05BBD15A0}"/>
              </a:ext>
            </a:extLst>
          </p:cNvPr>
          <p:cNvCxnSpPr/>
          <p:nvPr/>
        </p:nvCxnSpPr>
        <p:spPr>
          <a:xfrm>
            <a:off x="5932967" y="1935126"/>
            <a:ext cx="0" cy="459326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1692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1490A-9933-0C96-AF99-D094AD0F9BE8}"/>
              </a:ext>
            </a:extLst>
          </p:cNvPr>
          <p:cNvSpPr>
            <a:spLocks noGrp="1"/>
          </p:cNvSpPr>
          <p:nvPr>
            <p:ph type="title"/>
          </p:nvPr>
        </p:nvSpPr>
        <p:spPr/>
        <p:txBody>
          <a:bodyPr/>
          <a:lstStyle/>
          <a:p>
            <a:r>
              <a:rPr lang="en-US" dirty="0"/>
              <a:t>Spirit Wear </a:t>
            </a:r>
          </a:p>
        </p:txBody>
      </p:sp>
      <p:sp>
        <p:nvSpPr>
          <p:cNvPr id="3" name="Content Placeholder 2">
            <a:extLst>
              <a:ext uri="{FF2B5EF4-FFF2-40B4-BE49-F238E27FC236}">
                <a16:creationId xmlns:a16="http://schemas.microsoft.com/office/drawing/2014/main" id="{26EBAAFB-41E8-A9DF-C488-5F8B7E50FB91}"/>
              </a:ext>
            </a:extLst>
          </p:cNvPr>
          <p:cNvSpPr>
            <a:spLocks noGrp="1"/>
          </p:cNvSpPr>
          <p:nvPr>
            <p:ph idx="1"/>
          </p:nvPr>
        </p:nvSpPr>
        <p:spPr>
          <a:xfrm>
            <a:off x="457200" y="1690688"/>
            <a:ext cx="4348716" cy="4351338"/>
          </a:xfrm>
        </p:spPr>
        <p:txBody>
          <a:bodyPr/>
          <a:lstStyle/>
          <a:p>
            <a:r>
              <a:rPr lang="en-US" b="1" dirty="0">
                <a:solidFill>
                  <a:schemeClr val="accent1"/>
                </a:solidFill>
              </a:rPr>
              <a:t>Apparel Pick Up</a:t>
            </a:r>
            <a:r>
              <a:rPr lang="en-US" b="1" dirty="0"/>
              <a:t>: Tentatively</a:t>
            </a:r>
            <a:r>
              <a:rPr lang="en-US" dirty="0"/>
              <a:t> April 17and 18 at Eagan High School Track</a:t>
            </a:r>
          </a:p>
          <a:p>
            <a:pPr lvl="1"/>
            <a:r>
              <a:rPr lang="en-US" dirty="0"/>
              <a:t>Communication will be sent once orders have been confirmed</a:t>
            </a:r>
          </a:p>
          <a:p>
            <a:pPr lvl="1"/>
            <a:r>
              <a:rPr lang="en-US" dirty="0"/>
              <a:t>Order issues? Send email to </a:t>
            </a:r>
            <a:r>
              <a:rPr lang="en-US" sz="2000" dirty="0">
                <a:solidFill>
                  <a:schemeClr val="accent3"/>
                </a:solidFill>
                <a:hlinkClick r:id="rId2">
                  <a:extLst>
                    <a:ext uri="{A12FA001-AC4F-418D-AE19-62706E023703}">
                      <ahyp:hlinkClr xmlns:ahyp="http://schemas.microsoft.com/office/drawing/2018/hyperlinkcolor" val="tx"/>
                    </a:ext>
                  </a:extLst>
                </a:hlinkClick>
              </a:rPr>
              <a:t>trackmerchandisedirector@eaasports.org</a:t>
            </a:r>
            <a:r>
              <a:rPr lang="en-US" sz="2000" dirty="0">
                <a:solidFill>
                  <a:schemeClr val="accent3"/>
                </a:solidFill>
              </a:rPr>
              <a:t> </a:t>
            </a:r>
            <a:endParaRPr lang="en-US" dirty="0">
              <a:solidFill>
                <a:schemeClr val="accent3"/>
              </a:solidFill>
            </a:endParaRPr>
          </a:p>
        </p:txBody>
      </p:sp>
      <p:pic>
        <p:nvPicPr>
          <p:cNvPr id="5" name="Picture 4">
            <a:extLst>
              <a:ext uri="{FF2B5EF4-FFF2-40B4-BE49-F238E27FC236}">
                <a16:creationId xmlns:a16="http://schemas.microsoft.com/office/drawing/2014/main" id="{EFAF639E-5070-BBF0-C84A-5C8BD639AE39}"/>
              </a:ext>
            </a:extLst>
          </p:cNvPr>
          <p:cNvPicPr>
            <a:picLocks noChangeAspect="1"/>
          </p:cNvPicPr>
          <p:nvPr/>
        </p:nvPicPr>
        <p:blipFill>
          <a:blip r:embed="rId3"/>
          <a:stretch>
            <a:fillRect/>
          </a:stretch>
        </p:blipFill>
        <p:spPr>
          <a:xfrm>
            <a:off x="5401340" y="1690688"/>
            <a:ext cx="5946855" cy="4369838"/>
          </a:xfrm>
          <a:prstGeom prst="rect">
            <a:avLst/>
          </a:prstGeom>
        </p:spPr>
      </p:pic>
    </p:spTree>
    <p:extLst>
      <p:ext uri="{BB962C8B-B14F-4D97-AF65-F5344CB8AC3E}">
        <p14:creationId xmlns:p14="http://schemas.microsoft.com/office/powerpoint/2010/main" val="2890795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A491E3-24FF-4E6B-9DF6-D3EF49121941}"/>
              </a:ext>
            </a:extLst>
          </p:cNvPr>
          <p:cNvSpPr>
            <a:spLocks noGrp="1"/>
          </p:cNvSpPr>
          <p:nvPr>
            <p:ph idx="1"/>
          </p:nvPr>
        </p:nvSpPr>
        <p:spPr>
          <a:xfrm>
            <a:off x="342899" y="1452880"/>
            <a:ext cx="11010901" cy="4937443"/>
          </a:xfrm>
        </p:spPr>
        <p:txBody>
          <a:bodyPr>
            <a:noAutofit/>
          </a:bodyPr>
          <a:lstStyle/>
          <a:p>
            <a:pPr marL="6350" indent="0">
              <a:lnSpc>
                <a:spcPct val="90000"/>
              </a:lnSpc>
              <a:buNone/>
            </a:pPr>
            <a:r>
              <a:rPr lang="en-US" sz="2400" b="1" dirty="0">
                <a:solidFill>
                  <a:schemeClr val="accent1"/>
                </a:solidFill>
              </a:rPr>
              <a:t>EAA Track Mission Statement</a:t>
            </a:r>
            <a:r>
              <a:rPr lang="en-US" sz="2400" b="1" dirty="0">
                <a:solidFill>
                  <a:schemeClr val="tx1"/>
                </a:solidFill>
              </a:rPr>
              <a:t>:</a:t>
            </a:r>
            <a:r>
              <a:rPr lang="en-US" sz="2400" b="1" dirty="0">
                <a:solidFill>
                  <a:schemeClr val="accent1"/>
                </a:solidFill>
              </a:rPr>
              <a:t> </a:t>
            </a:r>
            <a:r>
              <a:rPr lang="en-US" sz="2400" dirty="0"/>
              <a:t>Our mission is to create an environment</a:t>
            </a:r>
            <a:r>
              <a:rPr lang="en-US" sz="2400" dirty="0">
                <a:solidFill>
                  <a:schemeClr val="tx1"/>
                </a:solidFill>
              </a:rPr>
              <a:t> that reinforces the importance of team, friendship, sportsmanship and development in the sport of track and field.  </a:t>
            </a:r>
          </a:p>
          <a:p>
            <a:pPr marL="6350" indent="0">
              <a:lnSpc>
                <a:spcPct val="90000"/>
              </a:lnSpc>
              <a:buNone/>
            </a:pPr>
            <a:endParaRPr lang="en-US" sz="1000" b="1" dirty="0"/>
          </a:p>
          <a:p>
            <a:pPr marL="6350" indent="0">
              <a:lnSpc>
                <a:spcPct val="90000"/>
              </a:lnSpc>
              <a:buNone/>
            </a:pPr>
            <a:r>
              <a:rPr lang="en-US" sz="2400" b="1" dirty="0">
                <a:solidFill>
                  <a:schemeClr val="accent1"/>
                </a:solidFill>
              </a:rPr>
              <a:t>Coaching Expectations</a:t>
            </a:r>
            <a:r>
              <a:rPr lang="en-US" sz="2400" b="1" dirty="0"/>
              <a:t>: </a:t>
            </a:r>
          </a:p>
          <a:p>
            <a:pPr marL="806450" lvl="1" indent="-342900"/>
            <a:r>
              <a:rPr lang="en-US" sz="2000" dirty="0"/>
              <a:t>To provide a positive, inclusive and energetic environment for all athletes. </a:t>
            </a:r>
          </a:p>
          <a:p>
            <a:pPr marL="806450" lvl="1" indent="-342900"/>
            <a:r>
              <a:rPr lang="en-US" sz="2000" dirty="0"/>
              <a:t>Our commitment spans to each and every athlete, regardless of age or skill level.</a:t>
            </a:r>
          </a:p>
          <a:p>
            <a:pPr marL="806450" lvl="1" indent="-342900"/>
            <a:r>
              <a:rPr lang="en-US" sz="2000" dirty="0"/>
              <a:t>To encourage the development of athletes through fundamental principles.</a:t>
            </a:r>
          </a:p>
          <a:p>
            <a:pPr marL="1263650" lvl="2" indent="-342900">
              <a:buFont typeface="Courier New" panose="02070309020205020404" pitchFamily="49" charset="0"/>
              <a:buChar char="o"/>
            </a:pPr>
            <a:r>
              <a:rPr lang="en-US" sz="1600" dirty="0"/>
              <a:t>Running mechanics</a:t>
            </a:r>
          </a:p>
          <a:p>
            <a:pPr marL="1263650" lvl="2" indent="-342900">
              <a:buFont typeface="Courier New" panose="02070309020205020404" pitchFamily="49" charset="0"/>
              <a:buChar char="o"/>
            </a:pPr>
            <a:r>
              <a:rPr lang="en-US" sz="1600" dirty="0"/>
              <a:t>Race strategy for middle distance events</a:t>
            </a:r>
          </a:p>
          <a:p>
            <a:pPr marL="1263650" lvl="2" indent="-342900">
              <a:buFont typeface="Courier New" panose="02070309020205020404" pitchFamily="49" charset="0"/>
              <a:buChar char="o"/>
            </a:pPr>
            <a:r>
              <a:rPr lang="en-US" sz="1600" dirty="0"/>
              <a:t>Technique and form for hurdles, jumps and throws</a:t>
            </a:r>
          </a:p>
          <a:p>
            <a:pPr marL="1263650" lvl="2" indent="-342900">
              <a:buFont typeface="Courier New" panose="02070309020205020404" pitchFamily="49" charset="0"/>
              <a:buChar char="o"/>
            </a:pPr>
            <a:endParaRPr lang="en-US" sz="1600" b="1" dirty="0"/>
          </a:p>
          <a:p>
            <a:pPr marL="6350" indent="0">
              <a:buNone/>
            </a:pPr>
            <a:r>
              <a:rPr lang="en-US" sz="2400" b="1" dirty="0">
                <a:solidFill>
                  <a:schemeClr val="accent1"/>
                </a:solidFill>
              </a:rPr>
              <a:t>Parent Communication: </a:t>
            </a:r>
            <a:r>
              <a:rPr lang="en-US" sz="2000" dirty="0"/>
              <a:t>Parents should expect to receive an </a:t>
            </a:r>
            <a:r>
              <a:rPr lang="en-US" sz="2000" b="1" dirty="0"/>
              <a:t>email from their coaches no later than Friday, April 3</a:t>
            </a:r>
            <a:r>
              <a:rPr lang="en-US" sz="2000" dirty="0"/>
              <a:t>. The email will include the team roster, practice dates/location and some logistics of the season.</a:t>
            </a:r>
          </a:p>
          <a:p>
            <a:pPr marL="806450" lvl="1" indent="-342900"/>
            <a:endParaRPr lang="en-US" sz="2000" dirty="0"/>
          </a:p>
        </p:txBody>
      </p:sp>
      <p:sp>
        <p:nvSpPr>
          <p:cNvPr id="2" name="Title 1">
            <a:extLst>
              <a:ext uri="{FF2B5EF4-FFF2-40B4-BE49-F238E27FC236}">
                <a16:creationId xmlns:a16="http://schemas.microsoft.com/office/drawing/2014/main" id="{DF000673-7900-4A66-A8F3-E9B7CE0CF8CC}"/>
              </a:ext>
            </a:extLst>
          </p:cNvPr>
          <p:cNvSpPr>
            <a:spLocks noGrp="1"/>
          </p:cNvSpPr>
          <p:nvPr>
            <p:ph type="title"/>
          </p:nvPr>
        </p:nvSpPr>
        <p:spPr>
          <a:xfrm>
            <a:off x="342899" y="365125"/>
            <a:ext cx="11395741" cy="608013"/>
          </a:xfrm>
        </p:spPr>
        <p:txBody>
          <a:bodyPr>
            <a:normAutofit fontScale="90000"/>
          </a:bodyPr>
          <a:lstStyle/>
          <a:p>
            <a:r>
              <a:rPr lang="en-US" dirty="0"/>
              <a:t>Season Expectations</a:t>
            </a:r>
            <a:r>
              <a:rPr lang="en-US" sz="4400" dirty="0">
                <a:solidFill>
                  <a:schemeClr val="accent1"/>
                </a:solidFill>
              </a:rPr>
              <a:t>.</a:t>
            </a:r>
            <a:endParaRPr lang="en-US" b="1" dirty="0"/>
          </a:p>
        </p:txBody>
      </p:sp>
    </p:spTree>
    <p:extLst>
      <p:ext uri="{BB962C8B-B14F-4D97-AF65-F5344CB8AC3E}">
        <p14:creationId xmlns:p14="http://schemas.microsoft.com/office/powerpoint/2010/main" val="341458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9175AE0-A691-D01A-866A-79C2E37452CB}"/>
              </a:ext>
            </a:extLst>
          </p:cNvPr>
          <p:cNvSpPr txBox="1">
            <a:spLocks noGrp="1"/>
          </p:cNvSpPr>
          <p:nvPr>
            <p:ph sz="quarter" idx="4"/>
          </p:nvPr>
        </p:nvSpPr>
        <p:spPr>
          <a:xfrm>
            <a:off x="6172199" y="2505075"/>
            <a:ext cx="5698715" cy="4007507"/>
          </a:xfrm>
          <a:prstGeom prst="rect">
            <a:avLst/>
          </a:prstGeom>
          <a:noFill/>
        </p:spPr>
        <p:txBody>
          <a:bodyPr wrap="square">
            <a:spAutoFit/>
          </a:bodyPr>
          <a:lstStyle/>
          <a:p>
            <a:pPr marL="6350" indent="0">
              <a:lnSpc>
                <a:spcPct val="120000"/>
              </a:lnSpc>
              <a:spcBef>
                <a:spcPts val="600"/>
              </a:spcBef>
              <a:buNone/>
            </a:pPr>
            <a:r>
              <a:rPr lang="en-US" sz="2000" b="1" dirty="0"/>
              <a:t>High School Track </a:t>
            </a:r>
            <a:endParaRPr lang="en-US" sz="2000" dirty="0"/>
          </a:p>
          <a:p>
            <a:pPr marL="6350">
              <a:lnSpc>
                <a:spcPct val="120000"/>
              </a:lnSpc>
              <a:spcBef>
                <a:spcPts val="600"/>
              </a:spcBef>
            </a:pPr>
            <a:r>
              <a:rPr lang="en-US" sz="1400" dirty="0"/>
              <a:t>Availability listed on EAA Track </a:t>
            </a:r>
            <a:r>
              <a:rPr lang="en-US" sz="1400" b="1" dirty="0">
                <a:solidFill>
                  <a:schemeClr val="accent3"/>
                </a:solidFill>
                <a:hlinkClick r:id="rId2">
                  <a:extLst>
                    <a:ext uri="{A12FA001-AC4F-418D-AE19-62706E023703}">
                      <ahyp:hlinkClr xmlns:ahyp="http://schemas.microsoft.com/office/drawing/2018/hyperlinkcolor" val="tx"/>
                    </a:ext>
                  </a:extLst>
                </a:hlinkClick>
              </a:rPr>
              <a:t>website</a:t>
            </a:r>
            <a:r>
              <a:rPr lang="en-US" sz="1400" dirty="0"/>
              <a:t>  (practice/meet dates ).</a:t>
            </a:r>
          </a:p>
          <a:p>
            <a:pPr marL="6350">
              <a:lnSpc>
                <a:spcPct val="120000"/>
              </a:lnSpc>
              <a:spcBef>
                <a:spcPts val="600"/>
              </a:spcBef>
            </a:pPr>
            <a:endParaRPr lang="en-US" sz="2800" dirty="0"/>
          </a:p>
          <a:p>
            <a:pPr marL="6350">
              <a:lnSpc>
                <a:spcPct val="120000"/>
              </a:lnSpc>
              <a:spcBef>
                <a:spcPts val="600"/>
              </a:spcBef>
            </a:pPr>
            <a:endParaRPr lang="en-US" sz="2800" dirty="0"/>
          </a:p>
          <a:p>
            <a:pPr marL="6350">
              <a:lnSpc>
                <a:spcPct val="120000"/>
              </a:lnSpc>
              <a:spcBef>
                <a:spcPts val="600"/>
              </a:spcBef>
            </a:pPr>
            <a:endParaRPr lang="en-US" sz="2800" dirty="0"/>
          </a:p>
          <a:p>
            <a:pPr marL="6350">
              <a:lnSpc>
                <a:spcPct val="120000"/>
              </a:lnSpc>
              <a:spcBef>
                <a:spcPts val="600"/>
              </a:spcBef>
            </a:pPr>
            <a:endParaRPr lang="en-US" sz="2800" dirty="0"/>
          </a:p>
          <a:p>
            <a:pPr>
              <a:lnSpc>
                <a:spcPct val="120000"/>
              </a:lnSpc>
              <a:spcBef>
                <a:spcPts val="600"/>
              </a:spcBef>
            </a:pPr>
            <a:endParaRPr lang="en-US" sz="1800" dirty="0"/>
          </a:p>
          <a:p>
            <a:pPr marL="6350" indent="0" algn="ctr">
              <a:lnSpc>
                <a:spcPct val="120000"/>
              </a:lnSpc>
              <a:spcBef>
                <a:spcPts val="600"/>
              </a:spcBef>
              <a:buNone/>
            </a:pPr>
            <a:r>
              <a:rPr lang="en-US" sz="2000" b="1" dirty="0"/>
              <a:t>Northview Track </a:t>
            </a:r>
            <a:r>
              <a:rPr lang="en-US" sz="2000" dirty="0"/>
              <a:t>is always open!</a:t>
            </a:r>
          </a:p>
        </p:txBody>
      </p:sp>
      <p:sp>
        <p:nvSpPr>
          <p:cNvPr id="2" name="Title 1">
            <a:extLst>
              <a:ext uri="{FF2B5EF4-FFF2-40B4-BE49-F238E27FC236}">
                <a16:creationId xmlns:a16="http://schemas.microsoft.com/office/drawing/2014/main" id="{F2879769-9371-41A8-B452-5E07D52849B7}"/>
              </a:ext>
            </a:extLst>
          </p:cNvPr>
          <p:cNvSpPr>
            <a:spLocks noGrp="1"/>
          </p:cNvSpPr>
          <p:nvPr>
            <p:ph type="title"/>
          </p:nvPr>
        </p:nvSpPr>
        <p:spPr>
          <a:xfrm>
            <a:off x="489102" y="365125"/>
            <a:ext cx="10866286" cy="1325563"/>
          </a:xfrm>
        </p:spPr>
        <p:txBody>
          <a:bodyPr anchor="t">
            <a:normAutofit/>
          </a:bodyPr>
          <a:lstStyle/>
          <a:p>
            <a:pPr>
              <a:lnSpc>
                <a:spcPct val="90000"/>
              </a:lnSpc>
            </a:pPr>
            <a:r>
              <a:rPr lang="en-US" dirty="0"/>
              <a:t>What to Expect - Practices</a:t>
            </a:r>
            <a:r>
              <a:rPr lang="en-US" dirty="0">
                <a:solidFill>
                  <a:schemeClr val="accent1"/>
                </a:solidFill>
              </a:rPr>
              <a:t>.</a:t>
            </a:r>
            <a:endParaRPr lang="en-US" sz="1800" dirty="0">
              <a:solidFill>
                <a:schemeClr val="accent1"/>
              </a:solidFill>
              <a:highlight>
                <a:srgbClr val="FFFF00"/>
              </a:highlight>
            </a:endParaRPr>
          </a:p>
        </p:txBody>
      </p:sp>
      <p:sp>
        <p:nvSpPr>
          <p:cNvPr id="4" name="Text Placeholder 3">
            <a:extLst>
              <a:ext uri="{FF2B5EF4-FFF2-40B4-BE49-F238E27FC236}">
                <a16:creationId xmlns:a16="http://schemas.microsoft.com/office/drawing/2014/main" id="{A9CE373A-3C31-4048-F833-2B147DDD9216}"/>
              </a:ext>
            </a:extLst>
          </p:cNvPr>
          <p:cNvSpPr>
            <a:spLocks noGrp="1"/>
          </p:cNvSpPr>
          <p:nvPr>
            <p:ph type="body" idx="1"/>
          </p:nvPr>
        </p:nvSpPr>
        <p:spPr>
          <a:xfrm>
            <a:off x="489102" y="1681163"/>
            <a:ext cx="5508473" cy="823912"/>
          </a:xfrm>
        </p:spPr>
        <p:txBody>
          <a:bodyPr>
            <a:normAutofit/>
          </a:bodyPr>
          <a:lstStyle/>
          <a:p>
            <a:r>
              <a:rPr lang="en-US" sz="2800" dirty="0">
                <a:solidFill>
                  <a:schemeClr val="accent1"/>
                </a:solidFill>
              </a:rPr>
              <a:t>Practice </a:t>
            </a:r>
            <a:r>
              <a:rPr lang="en-US" sz="2800" b="0" dirty="0">
                <a:solidFill>
                  <a:schemeClr val="accent1"/>
                </a:solidFill>
              </a:rPr>
              <a:t>Expectations</a:t>
            </a:r>
          </a:p>
        </p:txBody>
      </p:sp>
      <p:sp>
        <p:nvSpPr>
          <p:cNvPr id="3" name="Content Placeholder 2">
            <a:extLst>
              <a:ext uri="{FF2B5EF4-FFF2-40B4-BE49-F238E27FC236}">
                <a16:creationId xmlns:a16="http://schemas.microsoft.com/office/drawing/2014/main" id="{6EDDA0A2-8456-4AEF-9324-3D8DE1A07DEF}"/>
              </a:ext>
            </a:extLst>
          </p:cNvPr>
          <p:cNvSpPr>
            <a:spLocks noGrp="1"/>
          </p:cNvSpPr>
          <p:nvPr>
            <p:ph sz="half" idx="2"/>
          </p:nvPr>
        </p:nvSpPr>
        <p:spPr>
          <a:xfrm>
            <a:off x="489102" y="2505075"/>
            <a:ext cx="5508473" cy="3684588"/>
          </a:xfrm>
        </p:spPr>
        <p:txBody>
          <a:bodyPr>
            <a:normAutofit fontScale="70000" lnSpcReduction="20000"/>
          </a:bodyPr>
          <a:lstStyle/>
          <a:p>
            <a:pPr marL="6350" indent="0" algn="ctr">
              <a:lnSpc>
                <a:spcPct val="120000"/>
              </a:lnSpc>
              <a:spcBef>
                <a:spcPts val="600"/>
              </a:spcBef>
              <a:buNone/>
            </a:pPr>
            <a:r>
              <a:rPr lang="en-US" sz="2000" b="1" dirty="0"/>
              <a:t>***THE MINIMUM EXPECTATION IS ONE PRACTICE PER WEEK*** </a:t>
            </a:r>
          </a:p>
          <a:p>
            <a:pPr>
              <a:lnSpc>
                <a:spcPct val="120000"/>
              </a:lnSpc>
              <a:spcBef>
                <a:spcPts val="600"/>
              </a:spcBef>
            </a:pPr>
            <a:r>
              <a:rPr lang="en-US" sz="2000" dirty="0"/>
              <a:t>Coaches will set their practice schedules. Look for communication by Friday, April 3.</a:t>
            </a:r>
          </a:p>
          <a:p>
            <a:pPr marL="0" indent="0">
              <a:lnSpc>
                <a:spcPct val="120000"/>
              </a:lnSpc>
              <a:spcBef>
                <a:spcPts val="600"/>
              </a:spcBef>
              <a:buNone/>
            </a:pPr>
            <a:endParaRPr lang="en-US" sz="2000" dirty="0"/>
          </a:p>
          <a:p>
            <a:pPr>
              <a:lnSpc>
                <a:spcPct val="120000"/>
              </a:lnSpc>
              <a:spcBef>
                <a:spcPts val="600"/>
              </a:spcBef>
            </a:pPr>
            <a:r>
              <a:rPr lang="en-US" sz="2000" dirty="0"/>
              <a:t>K-3 practices focus on positivity and enthusiasm</a:t>
            </a:r>
          </a:p>
          <a:p>
            <a:pPr>
              <a:lnSpc>
                <a:spcPct val="120000"/>
              </a:lnSpc>
              <a:spcBef>
                <a:spcPts val="600"/>
              </a:spcBef>
            </a:pPr>
            <a:r>
              <a:rPr lang="en-US" sz="2000" dirty="0"/>
              <a:t>Basic mechanics at this age level</a:t>
            </a:r>
          </a:p>
          <a:p>
            <a:pPr lvl="1">
              <a:lnSpc>
                <a:spcPct val="120000"/>
              </a:lnSpc>
              <a:spcBef>
                <a:spcPts val="600"/>
              </a:spcBef>
            </a:pPr>
            <a:r>
              <a:rPr lang="en-US" sz="1600" dirty="0"/>
              <a:t>Running form</a:t>
            </a:r>
          </a:p>
          <a:p>
            <a:pPr lvl="1">
              <a:lnSpc>
                <a:spcPct val="120000"/>
              </a:lnSpc>
              <a:spcBef>
                <a:spcPts val="600"/>
              </a:spcBef>
            </a:pPr>
            <a:r>
              <a:rPr lang="en-US" sz="1600" dirty="0"/>
              <a:t>Baton hand offs </a:t>
            </a:r>
          </a:p>
          <a:p>
            <a:pPr lvl="1">
              <a:lnSpc>
                <a:spcPct val="120000"/>
              </a:lnSpc>
              <a:spcBef>
                <a:spcPts val="600"/>
              </a:spcBef>
            </a:pPr>
            <a:r>
              <a:rPr lang="en-US" sz="1600" dirty="0"/>
              <a:t>Field event technique</a:t>
            </a:r>
          </a:p>
          <a:p>
            <a:pPr lvl="1">
              <a:lnSpc>
                <a:spcPct val="120000"/>
              </a:lnSpc>
              <a:spcBef>
                <a:spcPts val="600"/>
              </a:spcBef>
            </a:pPr>
            <a:r>
              <a:rPr lang="en-US" sz="1600" dirty="0"/>
              <a:t>Race strategy (200M, 400M) </a:t>
            </a:r>
          </a:p>
          <a:p>
            <a:pPr marL="0" indent="0">
              <a:lnSpc>
                <a:spcPct val="120000"/>
              </a:lnSpc>
              <a:spcBef>
                <a:spcPts val="600"/>
              </a:spcBef>
              <a:buNone/>
            </a:pPr>
            <a:endParaRPr lang="en-US" sz="2000" dirty="0"/>
          </a:p>
          <a:p>
            <a:pPr>
              <a:lnSpc>
                <a:spcPct val="120000"/>
              </a:lnSpc>
              <a:spcBef>
                <a:spcPts val="600"/>
              </a:spcBef>
            </a:pPr>
            <a:r>
              <a:rPr lang="en-US" sz="2000" b="1" dirty="0">
                <a:solidFill>
                  <a:schemeClr val="accent3"/>
                </a:solidFill>
              </a:rPr>
              <a:t>4</a:t>
            </a:r>
            <a:r>
              <a:rPr lang="en-US" sz="2000" b="1" baseline="30000" dirty="0">
                <a:solidFill>
                  <a:schemeClr val="accent3"/>
                </a:solidFill>
              </a:rPr>
              <a:t>th</a:t>
            </a:r>
            <a:r>
              <a:rPr lang="en-US" sz="2000" b="1" dirty="0">
                <a:solidFill>
                  <a:schemeClr val="accent3"/>
                </a:solidFill>
              </a:rPr>
              <a:t> grade athletes have five (5) new events they will participate in at this age. </a:t>
            </a:r>
            <a:r>
              <a:rPr lang="en-US" sz="2000" dirty="0"/>
              <a:t>These practices are pivotal to their comfort level, performance and to prevent injury</a:t>
            </a:r>
            <a:r>
              <a:rPr lang="en-US" sz="1900" dirty="0"/>
              <a:t>.</a:t>
            </a:r>
          </a:p>
          <a:p>
            <a:pPr marL="6350" indent="0">
              <a:lnSpc>
                <a:spcPct val="120000"/>
              </a:lnSpc>
              <a:spcBef>
                <a:spcPts val="600"/>
              </a:spcBef>
              <a:buNone/>
            </a:pPr>
            <a:endParaRPr lang="en-US" sz="2300" b="1" dirty="0"/>
          </a:p>
          <a:p>
            <a:pPr marL="0" indent="0">
              <a:lnSpc>
                <a:spcPct val="120000"/>
              </a:lnSpc>
              <a:buNone/>
            </a:pPr>
            <a:endParaRPr lang="en-US" dirty="0"/>
          </a:p>
        </p:txBody>
      </p:sp>
      <p:sp>
        <p:nvSpPr>
          <p:cNvPr id="7" name="Text Placeholder 6">
            <a:extLst>
              <a:ext uri="{FF2B5EF4-FFF2-40B4-BE49-F238E27FC236}">
                <a16:creationId xmlns:a16="http://schemas.microsoft.com/office/drawing/2014/main" id="{11423AC5-F172-6AF5-2289-82CCD6F44D2A}"/>
              </a:ext>
            </a:extLst>
          </p:cNvPr>
          <p:cNvSpPr>
            <a:spLocks noGrp="1"/>
          </p:cNvSpPr>
          <p:nvPr>
            <p:ph type="body" sz="quarter" idx="3"/>
          </p:nvPr>
        </p:nvSpPr>
        <p:spPr/>
        <p:txBody>
          <a:bodyPr>
            <a:normAutofit/>
          </a:bodyPr>
          <a:lstStyle/>
          <a:p>
            <a:r>
              <a:rPr lang="en-US" sz="2800" dirty="0">
                <a:solidFill>
                  <a:schemeClr val="accent1"/>
                </a:solidFill>
              </a:rPr>
              <a:t>Practice </a:t>
            </a:r>
            <a:r>
              <a:rPr lang="en-US" sz="2800" b="0" dirty="0">
                <a:solidFill>
                  <a:schemeClr val="accent1"/>
                </a:solidFill>
              </a:rPr>
              <a:t>Locations</a:t>
            </a:r>
          </a:p>
        </p:txBody>
      </p:sp>
      <p:cxnSp>
        <p:nvCxnSpPr>
          <p:cNvPr id="11" name="Straight Connector 10">
            <a:extLst>
              <a:ext uri="{FF2B5EF4-FFF2-40B4-BE49-F238E27FC236}">
                <a16:creationId xmlns:a16="http://schemas.microsoft.com/office/drawing/2014/main" id="{E127C954-2033-4D54-B8DC-C52AA918656A}"/>
              </a:ext>
            </a:extLst>
          </p:cNvPr>
          <p:cNvCxnSpPr>
            <a:cxnSpLocks/>
          </p:cNvCxnSpPr>
          <p:nvPr/>
        </p:nvCxnSpPr>
        <p:spPr>
          <a:xfrm>
            <a:off x="6084422" y="1697550"/>
            <a:ext cx="0" cy="48033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95EACAB-B2C3-A663-D1E8-D73C2DC2A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270" y="3525793"/>
            <a:ext cx="5919172" cy="2195385"/>
          </a:xfrm>
          <a:prstGeom prst="rect">
            <a:avLst/>
          </a:prstGeom>
        </p:spPr>
      </p:pic>
    </p:spTree>
    <p:extLst>
      <p:ext uri="{BB962C8B-B14F-4D97-AF65-F5344CB8AC3E}">
        <p14:creationId xmlns:p14="http://schemas.microsoft.com/office/powerpoint/2010/main" val="109385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 calcmode="lin" valueType="num">
                                      <p:cBhvr>
                                        <p:cTn id="2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2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DDA0A2-8456-4AEF-9324-3D8DE1A07DEF}"/>
              </a:ext>
            </a:extLst>
          </p:cNvPr>
          <p:cNvSpPr>
            <a:spLocks noGrp="1"/>
          </p:cNvSpPr>
          <p:nvPr>
            <p:ph idx="1"/>
          </p:nvPr>
        </p:nvSpPr>
        <p:spPr>
          <a:xfrm>
            <a:off x="342901" y="1371599"/>
            <a:ext cx="11413592" cy="5192487"/>
          </a:xfrm>
        </p:spPr>
        <p:txBody>
          <a:bodyPr>
            <a:normAutofit/>
          </a:bodyPr>
          <a:lstStyle/>
          <a:p>
            <a:pPr marL="6350" indent="0">
              <a:buNone/>
            </a:pPr>
            <a:r>
              <a:rPr lang="en-US" sz="2300" dirty="0"/>
              <a:t>Event Clinics (4-6 grade) are hosted by High School athletes. The goal is to teach fundamental skills that coaches can reinforce throughout the season.</a:t>
            </a:r>
          </a:p>
          <a:p>
            <a:r>
              <a:rPr lang="en-US" sz="2300" b="1" dirty="0">
                <a:solidFill>
                  <a:schemeClr val="accent1"/>
                </a:solidFill>
              </a:rPr>
              <a:t>Hurdles</a:t>
            </a:r>
          </a:p>
          <a:p>
            <a:r>
              <a:rPr lang="en-US" sz="2300" b="1" dirty="0">
                <a:solidFill>
                  <a:schemeClr val="accent1"/>
                </a:solidFill>
              </a:rPr>
              <a:t>High Jump</a:t>
            </a:r>
          </a:p>
          <a:p>
            <a:r>
              <a:rPr lang="en-US" sz="2300" b="1" dirty="0">
                <a:solidFill>
                  <a:schemeClr val="accent1"/>
                </a:solidFill>
              </a:rPr>
              <a:t>Shot Put</a:t>
            </a:r>
          </a:p>
          <a:p>
            <a:pPr marL="0" indent="0">
              <a:buNone/>
            </a:pPr>
            <a:endParaRPr lang="en-US" dirty="0"/>
          </a:p>
        </p:txBody>
      </p:sp>
      <p:sp>
        <p:nvSpPr>
          <p:cNvPr id="2" name="Title 1">
            <a:extLst>
              <a:ext uri="{FF2B5EF4-FFF2-40B4-BE49-F238E27FC236}">
                <a16:creationId xmlns:a16="http://schemas.microsoft.com/office/drawing/2014/main" id="{F2879769-9371-41A8-B452-5E07D52849B7}"/>
              </a:ext>
            </a:extLst>
          </p:cNvPr>
          <p:cNvSpPr>
            <a:spLocks noGrp="1"/>
          </p:cNvSpPr>
          <p:nvPr>
            <p:ph type="title"/>
          </p:nvPr>
        </p:nvSpPr>
        <p:spPr/>
        <p:txBody>
          <a:bodyPr anchor="t">
            <a:normAutofit/>
          </a:bodyPr>
          <a:lstStyle/>
          <a:p>
            <a:pPr>
              <a:lnSpc>
                <a:spcPct val="90000"/>
              </a:lnSpc>
            </a:pPr>
            <a:r>
              <a:rPr lang="en-US" dirty="0"/>
              <a:t>Practice Clinics</a:t>
            </a:r>
            <a:r>
              <a:rPr lang="en-US" dirty="0">
                <a:solidFill>
                  <a:schemeClr val="accent1"/>
                </a:solidFill>
              </a:rPr>
              <a:t>.</a:t>
            </a:r>
            <a:br>
              <a:rPr lang="en-US" dirty="0"/>
            </a:br>
            <a:endParaRPr lang="en-US" dirty="0">
              <a:highlight>
                <a:srgbClr val="FFFF00"/>
              </a:highlight>
            </a:endParaRPr>
          </a:p>
        </p:txBody>
      </p:sp>
      <p:pic>
        <p:nvPicPr>
          <p:cNvPr id="8" name="Picture 7">
            <a:extLst>
              <a:ext uri="{FF2B5EF4-FFF2-40B4-BE49-F238E27FC236}">
                <a16:creationId xmlns:a16="http://schemas.microsoft.com/office/drawing/2014/main" id="{19C10BE2-7DD1-E25F-0AE6-7CEBCAAA3527}"/>
              </a:ext>
            </a:extLst>
          </p:cNvPr>
          <p:cNvPicPr>
            <a:picLocks noChangeAspect="1"/>
          </p:cNvPicPr>
          <p:nvPr/>
        </p:nvPicPr>
        <p:blipFill>
          <a:blip r:embed="rId2"/>
          <a:stretch>
            <a:fillRect/>
          </a:stretch>
        </p:blipFill>
        <p:spPr>
          <a:xfrm>
            <a:off x="457200" y="3972560"/>
            <a:ext cx="3839830" cy="2610807"/>
          </a:xfrm>
          <a:prstGeom prst="rect">
            <a:avLst/>
          </a:prstGeom>
        </p:spPr>
      </p:pic>
    </p:spTree>
    <p:extLst>
      <p:ext uri="{BB962C8B-B14F-4D97-AF65-F5344CB8AC3E}">
        <p14:creationId xmlns:p14="http://schemas.microsoft.com/office/powerpoint/2010/main" val="155276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6B86-1934-4135-A658-1DECD33BF173}"/>
              </a:ext>
            </a:extLst>
          </p:cNvPr>
          <p:cNvSpPr>
            <a:spLocks noGrp="1"/>
          </p:cNvSpPr>
          <p:nvPr>
            <p:ph type="title"/>
          </p:nvPr>
        </p:nvSpPr>
        <p:spPr/>
        <p:txBody>
          <a:bodyPr anchor="ctr">
            <a:normAutofit/>
          </a:bodyPr>
          <a:lstStyle/>
          <a:p>
            <a:r>
              <a:rPr lang="en-US" dirty="0"/>
              <a:t>Kindergarten &amp; 1</a:t>
            </a:r>
            <a:r>
              <a:rPr lang="en-US" baseline="30000" dirty="0"/>
              <a:t>st</a:t>
            </a:r>
            <a:r>
              <a:rPr lang="en-US" dirty="0"/>
              <a:t> Grade Meets </a:t>
            </a:r>
          </a:p>
        </p:txBody>
      </p:sp>
      <p:sp>
        <p:nvSpPr>
          <p:cNvPr id="3" name="Content Placeholder 2">
            <a:extLst>
              <a:ext uri="{FF2B5EF4-FFF2-40B4-BE49-F238E27FC236}">
                <a16:creationId xmlns:a16="http://schemas.microsoft.com/office/drawing/2014/main" id="{3314B02F-D72D-4E3A-AC8F-311696F69924}"/>
              </a:ext>
            </a:extLst>
          </p:cNvPr>
          <p:cNvSpPr>
            <a:spLocks noGrp="1"/>
          </p:cNvSpPr>
          <p:nvPr>
            <p:ph idx="1"/>
          </p:nvPr>
        </p:nvSpPr>
        <p:spPr>
          <a:xfrm>
            <a:off x="463826" y="1589903"/>
            <a:ext cx="11270974" cy="5067729"/>
          </a:xfrm>
        </p:spPr>
        <p:txBody>
          <a:bodyPr>
            <a:normAutofit fontScale="92500" lnSpcReduction="20000"/>
          </a:bodyPr>
          <a:lstStyle/>
          <a:p>
            <a:pPr marL="6350" indent="0">
              <a:buNone/>
            </a:pPr>
            <a:r>
              <a:rPr lang="en-US" sz="2200" b="1" dirty="0">
                <a:solidFill>
                  <a:schemeClr val="accent1"/>
                </a:solidFill>
              </a:rPr>
              <a:t>Races</a:t>
            </a:r>
            <a:r>
              <a:rPr lang="en-US" sz="2200" b="1" dirty="0"/>
              <a:t>: </a:t>
            </a:r>
            <a:r>
              <a:rPr lang="en-US" sz="2200" dirty="0"/>
              <a:t>50M, 70M, 100M Dash, 50M/70M shuttle relays</a:t>
            </a:r>
          </a:p>
          <a:p>
            <a:pPr marL="6350" indent="0">
              <a:buNone/>
            </a:pPr>
            <a:r>
              <a:rPr lang="en-US" sz="2200" b="1" dirty="0">
                <a:solidFill>
                  <a:schemeClr val="accent1"/>
                </a:solidFill>
              </a:rPr>
              <a:t>Field events</a:t>
            </a:r>
            <a:r>
              <a:rPr lang="en-US" sz="2200" b="1" dirty="0"/>
              <a:t>: </a:t>
            </a:r>
            <a:r>
              <a:rPr lang="en-US" sz="2200" dirty="0"/>
              <a:t>Baseball throw, broad jump and long jump</a:t>
            </a:r>
          </a:p>
          <a:p>
            <a:pPr marL="6350" indent="0">
              <a:buNone/>
            </a:pPr>
            <a:r>
              <a:rPr lang="en-US" sz="2200" b="1" dirty="0">
                <a:solidFill>
                  <a:schemeClr val="accent1"/>
                </a:solidFill>
              </a:rPr>
              <a:t>Race Order</a:t>
            </a:r>
            <a:r>
              <a:rPr lang="en-US" sz="2200" b="1" dirty="0"/>
              <a:t>:</a:t>
            </a:r>
            <a:r>
              <a:rPr lang="en-US" sz="2200" b="1" dirty="0">
                <a:solidFill>
                  <a:schemeClr val="accent1"/>
                </a:solidFill>
              </a:rPr>
              <a:t> </a:t>
            </a:r>
            <a:r>
              <a:rPr lang="en-US" sz="2200" dirty="0"/>
              <a:t>Oldest grade girls always go first in field and running events.</a:t>
            </a:r>
          </a:p>
          <a:p>
            <a:pPr marL="6350" indent="0">
              <a:buNone/>
            </a:pPr>
            <a:r>
              <a:rPr lang="en-US" sz="2200" b="1" dirty="0">
                <a:solidFill>
                  <a:schemeClr val="accent1"/>
                </a:solidFill>
              </a:rPr>
              <a:t>Shuttle Relays</a:t>
            </a:r>
            <a:r>
              <a:rPr lang="en-US" sz="2200" b="1" dirty="0"/>
              <a:t>: </a:t>
            </a:r>
            <a:r>
              <a:rPr lang="en-US" sz="2200" dirty="0"/>
              <a:t>Odd numbered runners line up at starting line, even numbered runners at the finish line. </a:t>
            </a:r>
            <a:endParaRPr lang="en-US" sz="2200" b="1" dirty="0"/>
          </a:p>
          <a:p>
            <a:pPr marL="6350" indent="0">
              <a:buNone/>
            </a:pPr>
            <a:endParaRPr lang="en-US" dirty="0"/>
          </a:p>
          <a:p>
            <a:pPr marL="6350" indent="0">
              <a:buNone/>
            </a:pPr>
            <a:endParaRPr lang="en-US" dirty="0"/>
          </a:p>
          <a:p>
            <a:pPr marL="6350" indent="0">
              <a:buNone/>
            </a:pPr>
            <a:r>
              <a:rPr lang="en-US" sz="2400" b="1" dirty="0">
                <a:solidFill>
                  <a:schemeClr val="accent1"/>
                </a:solidFill>
              </a:rPr>
              <a:t>Races</a:t>
            </a:r>
            <a:r>
              <a:rPr lang="en-US" sz="2400" b="1" dirty="0"/>
              <a:t>: </a:t>
            </a:r>
            <a:r>
              <a:rPr lang="en-US" sz="2400" dirty="0"/>
              <a:t>50, 70, 100 Meter Dash</a:t>
            </a:r>
          </a:p>
          <a:p>
            <a:pPr lvl="1"/>
            <a:r>
              <a:rPr lang="en-US" sz="2000" dirty="0"/>
              <a:t>Second grade </a:t>
            </a:r>
            <a:r>
              <a:rPr lang="en-US" sz="2000" b="1" dirty="0">
                <a:solidFill>
                  <a:srgbClr val="92D050"/>
                </a:solidFill>
              </a:rPr>
              <a:t>NEW</a:t>
            </a:r>
            <a:r>
              <a:rPr lang="en-US" sz="2000" dirty="0">
                <a:solidFill>
                  <a:srgbClr val="92D050"/>
                </a:solidFill>
              </a:rPr>
              <a:t> </a:t>
            </a:r>
            <a:r>
              <a:rPr lang="en-US" sz="2000" b="1" dirty="0">
                <a:solidFill>
                  <a:srgbClr val="92D050"/>
                </a:solidFill>
              </a:rPr>
              <a:t>EVENTS</a:t>
            </a:r>
            <a:r>
              <a:rPr lang="en-US" sz="2000" dirty="0"/>
              <a:t>: 200M Dash and 4x100 Relay</a:t>
            </a:r>
          </a:p>
          <a:p>
            <a:pPr lvl="1"/>
            <a:r>
              <a:rPr lang="en-US" sz="2000" dirty="0"/>
              <a:t>Third Grade </a:t>
            </a:r>
            <a:r>
              <a:rPr lang="en-US" sz="2000" b="1" dirty="0">
                <a:solidFill>
                  <a:srgbClr val="92D050"/>
                </a:solidFill>
              </a:rPr>
              <a:t>NEW EVENTS</a:t>
            </a:r>
            <a:r>
              <a:rPr lang="en-US" sz="2000" dirty="0"/>
              <a:t>: 400m Run </a:t>
            </a:r>
          </a:p>
          <a:p>
            <a:pPr marL="0" indent="0">
              <a:buNone/>
            </a:pPr>
            <a:r>
              <a:rPr lang="en-US" sz="2400" b="1" dirty="0">
                <a:solidFill>
                  <a:schemeClr val="accent1"/>
                </a:solidFill>
              </a:rPr>
              <a:t>Field events</a:t>
            </a:r>
            <a:r>
              <a:rPr lang="en-US" b="1" dirty="0"/>
              <a:t>: </a:t>
            </a:r>
            <a:r>
              <a:rPr lang="en-US" sz="2400" dirty="0"/>
              <a:t>Turbo Javelin, broad jump and long jump</a:t>
            </a:r>
          </a:p>
          <a:p>
            <a:pPr marL="6350" indent="0">
              <a:buNone/>
            </a:pPr>
            <a:r>
              <a:rPr lang="en-US" sz="2400" b="1" dirty="0">
                <a:solidFill>
                  <a:schemeClr val="accent1"/>
                </a:solidFill>
              </a:rPr>
              <a:t>Shuttle Relays</a:t>
            </a:r>
            <a:r>
              <a:rPr lang="en-US" b="1" dirty="0"/>
              <a:t>: </a:t>
            </a:r>
            <a:r>
              <a:rPr lang="en-US" sz="2200" dirty="0"/>
              <a:t>Odd numbered runners line up at starting line, </a:t>
            </a:r>
            <a:r>
              <a:rPr lang="en-US" dirty="0"/>
              <a:t>e</a:t>
            </a:r>
            <a:r>
              <a:rPr lang="en-US" sz="2200" dirty="0"/>
              <a:t>ven numbered runners at the finish line. </a:t>
            </a:r>
            <a:endParaRPr lang="en-US" sz="2200" b="1" dirty="0"/>
          </a:p>
          <a:p>
            <a:pPr marL="6350" indent="0">
              <a:buNone/>
            </a:pPr>
            <a:r>
              <a:rPr lang="en-US" sz="2400" b="1" dirty="0">
                <a:solidFill>
                  <a:schemeClr val="accent1"/>
                </a:solidFill>
              </a:rPr>
              <a:t>Race Order</a:t>
            </a:r>
            <a:r>
              <a:rPr lang="en-US" sz="2400" b="1" dirty="0"/>
              <a:t>: </a:t>
            </a:r>
            <a:r>
              <a:rPr lang="en-US" sz="2400" dirty="0"/>
              <a:t>Oldest grade girls always go first in field and running events.</a:t>
            </a:r>
          </a:p>
          <a:p>
            <a:pPr marL="6350" indent="0">
              <a:buNone/>
            </a:pPr>
            <a:endParaRPr lang="en-US" dirty="0"/>
          </a:p>
          <a:p>
            <a:endParaRPr lang="en-US" b="1" dirty="0"/>
          </a:p>
          <a:p>
            <a:pPr marL="0" indent="0">
              <a:buNone/>
            </a:pPr>
            <a:endParaRPr lang="en-US" b="1" dirty="0"/>
          </a:p>
        </p:txBody>
      </p:sp>
      <p:sp>
        <p:nvSpPr>
          <p:cNvPr id="4" name="Title 1">
            <a:extLst>
              <a:ext uri="{FF2B5EF4-FFF2-40B4-BE49-F238E27FC236}">
                <a16:creationId xmlns:a16="http://schemas.microsoft.com/office/drawing/2014/main" id="{6F2464D9-069F-6299-881A-FF8811437411}"/>
              </a:ext>
            </a:extLst>
          </p:cNvPr>
          <p:cNvSpPr txBox="1">
            <a:spLocks/>
          </p:cNvSpPr>
          <p:nvPr/>
        </p:nvSpPr>
        <p:spPr>
          <a:xfrm>
            <a:off x="457200" y="3029370"/>
            <a:ext cx="82614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2</a:t>
            </a:r>
            <a:r>
              <a:rPr lang="en-US" baseline="30000" dirty="0"/>
              <a:t>nd</a:t>
            </a:r>
            <a:r>
              <a:rPr lang="en-US" dirty="0"/>
              <a:t> and 3</a:t>
            </a:r>
            <a:r>
              <a:rPr lang="en-US" baseline="30000" dirty="0"/>
              <a:t>rd</a:t>
            </a:r>
            <a:r>
              <a:rPr lang="en-US" dirty="0"/>
              <a:t> Grade Meets </a:t>
            </a:r>
          </a:p>
        </p:txBody>
      </p:sp>
      <p:cxnSp>
        <p:nvCxnSpPr>
          <p:cNvPr id="6" name="Straight Connector 5">
            <a:extLst>
              <a:ext uri="{FF2B5EF4-FFF2-40B4-BE49-F238E27FC236}">
                <a16:creationId xmlns:a16="http://schemas.microsoft.com/office/drawing/2014/main" id="{FDD2BA5B-3FB7-FBFE-E4B4-316C0B00A1BB}"/>
              </a:ext>
            </a:extLst>
          </p:cNvPr>
          <p:cNvCxnSpPr/>
          <p:nvPr/>
        </p:nvCxnSpPr>
        <p:spPr>
          <a:xfrm>
            <a:off x="457200" y="3205908"/>
            <a:ext cx="1106093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139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AA Branded">
  <a:themeElements>
    <a:clrScheme name="EAA">
      <a:dk1>
        <a:srgbClr val="263893"/>
      </a:dk1>
      <a:lt1>
        <a:sysClr val="window" lastClr="FFFFFF"/>
      </a:lt1>
      <a:dk2>
        <a:srgbClr val="0E2841"/>
      </a:dk2>
      <a:lt2>
        <a:srgbClr val="E8E8E8"/>
      </a:lt2>
      <a:accent1>
        <a:srgbClr val="50BC32"/>
      </a:accent1>
      <a:accent2>
        <a:srgbClr val="404040"/>
      </a:accent2>
      <a:accent3>
        <a:srgbClr val="A0CA36"/>
      </a:accent3>
      <a:accent4>
        <a:srgbClr val="1376BF"/>
      </a:accent4>
      <a:accent5>
        <a:srgbClr val="A02B93"/>
      </a:accent5>
      <a:accent6>
        <a:srgbClr val="FFFFFF"/>
      </a:accent6>
      <a:hlink>
        <a:srgbClr val="1376BF"/>
      </a:hlink>
      <a:folHlink>
        <a:srgbClr val="26389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9c55f1f-f169-4db7-a264-a5084ccbb748}" enabled="1" method="Standard" siteId="{135e8995-7d3b-4466-844b-a0d62ba5f495}" removed="0"/>
</clbl:labelList>
</file>

<file path=docProps/app.xml><?xml version="1.0" encoding="utf-8"?>
<Properties xmlns="http://schemas.openxmlformats.org/officeDocument/2006/extended-properties" xmlns:vt="http://schemas.openxmlformats.org/officeDocument/2006/docPropsVTypes">
  <TotalTime>18657</TotalTime>
  <Words>1501</Words>
  <Application>Microsoft Office PowerPoint</Application>
  <PresentationFormat>Widescreen</PresentationFormat>
  <Paragraphs>191</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Aptos Display</vt:lpstr>
      <vt:lpstr>Arial</vt:lpstr>
      <vt:lpstr>Bradley Hand</vt:lpstr>
      <vt:lpstr>Century Gothic</vt:lpstr>
      <vt:lpstr>Courier New</vt:lpstr>
      <vt:lpstr>Human BBY Office</vt:lpstr>
      <vt:lpstr>EAA Branded</vt:lpstr>
      <vt:lpstr>2026 EAA Track &amp; Field Parent Meeting</vt:lpstr>
      <vt:lpstr>Meet your 2025 Track Board.</vt:lpstr>
      <vt:lpstr>Parent Meeting Agenda.</vt:lpstr>
      <vt:lpstr>Team Information.</vt:lpstr>
      <vt:lpstr>Spirit Wear </vt:lpstr>
      <vt:lpstr>Season Expectations.</vt:lpstr>
      <vt:lpstr>What to Expect - Practices.</vt:lpstr>
      <vt:lpstr>Practice Clinics. </vt:lpstr>
      <vt:lpstr>Kindergarten &amp; 1st Grade Meets </vt:lpstr>
      <vt:lpstr>4th - 6th Grade Events.</vt:lpstr>
      <vt:lpstr>General Guidance for Races</vt:lpstr>
      <vt:lpstr>Feature Races (4-6 grade only).</vt:lpstr>
      <vt:lpstr>Volunteers</vt:lpstr>
      <vt:lpstr>End of Season Awards – 4-6th Grade.</vt:lpstr>
      <vt:lpstr>Spikes </vt:lpstr>
      <vt:lpstr>Race Day Reminders.</vt:lpstr>
      <vt:lpstr>Weather.</vt:lpstr>
      <vt:lpstr>Check out the Website.</vt:lpstr>
      <vt:lpstr>Questions/Comments.</vt:lpstr>
    </vt:vector>
  </TitlesOfParts>
  <Company>Best Buy Co.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Rice, Tj</dc:creator>
  <cp:lastModifiedBy>Sara Delgado</cp:lastModifiedBy>
  <cp:revision>44</cp:revision>
  <dcterms:created xsi:type="dcterms:W3CDTF">2024-03-21T16:56:07Z</dcterms:created>
  <dcterms:modified xsi:type="dcterms:W3CDTF">2026-03-13T22:01:40Z</dcterms:modified>
</cp:coreProperties>
</file>