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F80BA-CD42-4670-8A46-112CC58C6617}">
  <a:tblStyle styleId="{0B3F80BA-CD42-4670-8A46-112CC58C66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0b7edac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0b7edac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0b7edac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0b7edac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50b7edac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50b7edac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0b7edac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0b7edac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0b7edac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0b7edac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0b7edac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0b7edac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34af2857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34af2857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3a474b97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3a474b97e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50b7edac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50b7edac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2bf4bbe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2bf4bbea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bf4bbe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bf4bbea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3cac52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3cac52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af2857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af2857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af2857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af2857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0b7ed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0b7ed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0b7edac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0b7edac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0b7edac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0b7edac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0b7edac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0b7edac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DfHg-VCG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Fo5dOhlYU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8TgosHrrL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x1wy1EXMm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aIbbzHwIR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298gexw-1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700" y="228600"/>
            <a:ext cx="3036100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181375"/>
            <a:ext cx="56538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Seacoast United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Black"/>
              <a:buChar char="-"/>
            </a:pPr>
            <a:r>
              <a:rPr lang="en-GB" sz="3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Home Workout Plan -</a:t>
            </a:r>
            <a:endParaRPr sz="3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April 20th- 24th 2020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5" y="316000"/>
            <a:ext cx="168968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xeter Youth Soccer Association">
            <a:extLst>
              <a:ext uri="{FF2B5EF4-FFF2-40B4-BE49-F238E27FC236}">
                <a16:creationId xmlns:a16="http://schemas.microsoft.com/office/drawing/2014/main" id="{A00EFB23-362D-4023-BD2B-E4589DAABC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4" y="1485723"/>
            <a:ext cx="1354211" cy="13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Speed Endurance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22"/>
          <p:cNvCxnSpPr/>
          <p:nvPr/>
        </p:nvCxnSpPr>
        <p:spPr>
          <a:xfrm rot="10800000" flipH="1">
            <a:off x="501075" y="992825"/>
            <a:ext cx="5218800" cy="24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2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Thursday</a:t>
            </a:r>
            <a:endParaRPr i="1"/>
          </a:p>
        </p:txBody>
      </p:sp>
      <p:pic>
        <p:nvPicPr>
          <p:cNvPr id="138" name="Google Shape;138;p22" title="Seacoast United Home Workout: Week 6 - High Intensity 20 Sprint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625" y="1463050"/>
            <a:ext cx="4530526" cy="33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D624C19F-9593-4B27-9410-C745AF3B4D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Speed Endurance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3"/>
          <p:cNvCxnSpPr/>
          <p:nvPr/>
        </p:nvCxnSpPr>
        <p:spPr>
          <a:xfrm rot="10800000" flipH="1">
            <a:off x="501075" y="992825"/>
            <a:ext cx="5218800" cy="24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3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Thursday</a:t>
            </a:r>
            <a:endParaRPr i="1"/>
          </a:p>
        </p:txBody>
      </p:sp>
      <p:sp>
        <p:nvSpPr>
          <p:cNvPr id="147" name="Google Shape;147;p23"/>
          <p:cNvSpPr txBox="1"/>
          <p:nvPr/>
        </p:nvSpPr>
        <p:spPr>
          <a:xfrm>
            <a:off x="501075" y="1399425"/>
            <a:ext cx="8412600" cy="3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</a:rPr>
              <a:t>High Intensity 20 Sprint Challenge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GB" sz="1500">
                <a:solidFill>
                  <a:schemeClr val="dk1"/>
                </a:solidFill>
              </a:rPr>
              <a:t>30 second sprint followed by 60 second recovery period x 8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GB" sz="1500">
                <a:solidFill>
                  <a:schemeClr val="dk1"/>
                </a:solidFill>
              </a:rPr>
              <a:t>40 second sprint followed by 70 second recovery period x 6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GB" sz="1500">
                <a:solidFill>
                  <a:schemeClr val="dk1"/>
                </a:solidFill>
              </a:rPr>
              <a:t>50 second sprint followed by 80 second recovery period x 4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GB" sz="1500">
                <a:solidFill>
                  <a:schemeClr val="dk1"/>
                </a:solidFill>
              </a:rPr>
              <a:t>60 second sprint followed by 90 second recovery period x 2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Please email your Head Coach a screenshot of complete 20 sprint challenge workout with rest periods included.</a:t>
            </a:r>
            <a:endParaRPr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B5B07FC0-6B3D-4AAC-AC71-0F2051EBAA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Core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24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&amp; Thursday ~</a:t>
            </a:r>
            <a:endParaRPr i="1"/>
          </a:p>
        </p:txBody>
      </p:sp>
      <p:sp>
        <p:nvSpPr>
          <p:cNvPr id="156" name="Google Shape;156;p24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9 activities, before taking a 3 minute rest.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 Repeat this process for a total of </a:t>
            </a:r>
            <a:r>
              <a:rPr lang="en-GB" b="1">
                <a:solidFill>
                  <a:srgbClr val="FF0000"/>
                </a:solidFill>
              </a:rPr>
              <a:t>2 times</a:t>
            </a:r>
            <a:r>
              <a:rPr lang="en-GB" b="1"/>
              <a:t>**</a:t>
            </a:r>
            <a:endParaRPr b="1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046063"/>
            <a:ext cx="3576563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180CA7CA-03C0-4FE5-92B2-F1A8DEE3B3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Full Body Workout #1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4" name="Google Shape;164;p25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5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~</a:t>
            </a:r>
            <a:endParaRPr i="1"/>
          </a:p>
        </p:txBody>
      </p:sp>
      <p:sp>
        <p:nvSpPr>
          <p:cNvPr id="166" name="Google Shape;166;p25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6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3-4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l="5722" t="34753" r="5277" b="6896"/>
          <a:stretch/>
        </p:blipFill>
        <p:spPr>
          <a:xfrm>
            <a:off x="3121150" y="2012900"/>
            <a:ext cx="3160775" cy="293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644DC397-2C14-44C8-B6FA-8CACE3CB13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Full Body Workout #2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6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 ~</a:t>
            </a:r>
            <a:endParaRPr i="1"/>
          </a:p>
        </p:txBody>
      </p:sp>
      <p:sp>
        <p:nvSpPr>
          <p:cNvPr id="176" name="Google Shape;176;p26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9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3-4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l="5472" t="31397" r="8889" b="4277"/>
          <a:stretch/>
        </p:blipFill>
        <p:spPr>
          <a:xfrm>
            <a:off x="3203450" y="1965950"/>
            <a:ext cx="2907801" cy="30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5F0AEC0B-BA8B-4D18-AE29-B6D41230BB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Flexibility &amp; Mobility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85" name="Google Shape;185;p2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7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187" name="Google Shape;187;p27" descr="GET YOUR COPY OF EAT WELL, MOVE BETTER AND FEEL AWESOME HERE - http://www.amazon.co.uk/dp/1472236262/&#10;&#10;As promised we have a flexibility and mobility session for you today, we posted on our instagram (theleanmachinesofficial) a time lapse of a similar stretching session and you guys really wanted us to create one for you.&#10;&#10;The benefits of this type of workout is increased&#10;range of motion which will help you maintain good posture and techniques throughout a range of exercises and motions. It will also help your day to day comfort and reduce your risk of injury.&#10;&#10;If any of the stretches are too hard either revert back to a previous stretch or try not to go so deep into the stretch.&#10;&#10;PLEASE DON'T FORGET TO LIKE, COMMENT &amp; SUBSCRIBE &#10;Here's the link to SUBSCRIBE - http://www.youtube.com/subscription_center?add_user=TheLeanMachines&#10;&#10;WATCH MORE OF OUR VIDEOS ON OUR CHANNEL PAGE&#10;http://www.youtube.com/TheLeanMachines&#10;&#10;OUR TWITTER&#10;http://www.twitter.com/TheLeanMachines&#10;&#10;OUR FACEBOOK&#10;http://facebook.com/TheLeanMachines&#10;&#10;OUR INSTAGRAM&#10;http://instagram.com/theleanmachinesofficial&#10;&#10;OUR BLOG http://theleanmachines.com&#10;&#10;OUR SQUAT RACK - https://gymcompany.co.uk/product/fmi-762-half-rack/&#10;&#10;GET YOUR LEANMACHINES GOODIES HERE GUYS!!&#10;U.S STORE-              http://theleanmachines.spreadshirt.com&#10;U.K STORE-              http://theleanmachines.spreadshirt.co.uk&#10;&#10;Please only attempt exercises from this video if you are fit to do so, if unsure please consult your health care professional first!" title="Flexibility and Mobility Workout (20 mi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906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F95EF8D6-77FC-45B8-9722-2DF1B56D42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Cool Down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4" name="Google Shape;194;p28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28"/>
          <p:cNvSpPr txBox="1"/>
          <p:nvPr/>
        </p:nvSpPr>
        <p:spPr>
          <a:xfrm>
            <a:off x="3486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sp>
        <p:nvSpPr>
          <p:cNvPr id="196" name="Google Shape;196;p28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hold each stretch for 40 seconds before moving onto the next one. 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Repeat the exercises for a total of </a:t>
            </a:r>
            <a:r>
              <a:rPr lang="en-GB" b="1">
                <a:solidFill>
                  <a:srgbClr val="FF0000"/>
                </a:solidFill>
              </a:rPr>
              <a:t>2 sets</a:t>
            </a:r>
            <a:r>
              <a:rPr lang="en-GB" b="1"/>
              <a:t>***</a:t>
            </a:r>
            <a:endParaRPr b="1"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046062"/>
            <a:ext cx="3038794" cy="294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24075773-40CF-4B7E-A085-179DA1ECDB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Challenge / Homework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355525" y="1507075"/>
            <a:ext cx="85737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For this week’s homework assignment, you are going to recreate a goal of your choice in your backyard, or chosen area. We understand that everyone may not have an abundance of space, so try to get creative.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Include the original goal, followed by your attempt.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Replicating the celebration is strongly advised.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Best / most creative ones will be shared on social media.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</a:rPr>
              <a:t>An example can be seen in the next slide.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</a:rPr>
              <a:t>Please tag Seacoast United on all social media platforms, and also email your coach your submission. 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05" name="Google Shape;205;p29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29"/>
          <p:cNvSpPr txBox="1"/>
          <p:nvPr/>
        </p:nvSpPr>
        <p:spPr>
          <a:xfrm>
            <a:off x="518225" y="95007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ACF27BB6-7419-41CB-B7E4-F81D8AA350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Challenge / Homework: Example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3" name="Google Shape;213;p30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30"/>
          <p:cNvSpPr txBox="1"/>
          <p:nvPr/>
        </p:nvSpPr>
        <p:spPr>
          <a:xfrm>
            <a:off x="518225" y="95007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215" name="Google Shape;215;p30" title="Seacoast United: Homework Plan - Recreate a Go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13959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401B5A47-297E-4C1B-BED2-5B7DC4B7E9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Raleway"/>
                <a:ea typeface="Raleway"/>
                <a:cs typeface="Raleway"/>
                <a:sym typeface="Raleway"/>
              </a:rPr>
              <a:t>Stay Safe &amp; Stay Fit</a:t>
            </a:r>
            <a:endParaRPr sz="3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219" y="2003539"/>
            <a:ext cx="3068393" cy="1136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31"/>
          <p:cNvCxnSpPr/>
          <p:nvPr/>
        </p:nvCxnSpPr>
        <p:spPr>
          <a:xfrm rot="10800000" flipH="1">
            <a:off x="2167050" y="1170100"/>
            <a:ext cx="4767300" cy="48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34150"/>
            <a:ext cx="109065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EF04DE8B-4450-4779-BEF7-9F8EB6973A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50" y="1810983"/>
            <a:ext cx="1850100" cy="152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&amp; Nike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43500"/>
            <a:ext cx="7190400" cy="35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B9BCCFE2-58B7-418C-A3BE-8590A4CA81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Home Workout Plan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82900" y="1218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The Seacoast United Home Workout will consist of a 5-Day Plan to keep our players active in this time away from Team Training Sessions. The activities we have are all designed so players can perform on their own in a limited space, so should be accessible for all our players.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The Home Workout Weekly Plan will consist of the following: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Dynamic Warm Up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Cool Down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Aerobic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Technical Based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Core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Upper Body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Lower Body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Yoga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Soccer Homework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This presentation will include a weekly schedule, plus descriptions of the activities we would like the players to perform in each of the workouts.</a:t>
            </a:r>
            <a:endParaRPr sz="1100">
              <a:solidFill>
                <a:srgbClr val="000000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5C328A0F-C333-45DF-B3F8-A371358559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86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Weekly Schedule (4/27-5/01)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258600" y="1010825"/>
            <a:ext cx="4697100" cy="8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3" name="Google Shape;83;p16"/>
          <p:cNvGraphicFramePr/>
          <p:nvPr/>
        </p:nvGraphicFramePr>
        <p:xfrm>
          <a:off x="650213" y="1383800"/>
          <a:ext cx="7691175" cy="3475825"/>
        </p:xfrm>
        <a:graphic>
          <a:graphicData uri="http://schemas.openxmlformats.org/drawingml/2006/table">
            <a:tbl>
              <a:tblPr>
                <a:noFill/>
                <a:tableStyleId>{0B3F80BA-CD42-4670-8A46-112CC58C6617}</a:tableStyleId>
              </a:tblPr>
              <a:tblGrid>
                <a:gridCol w="15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Monday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27th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Tuesday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28th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Wednesday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29th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Thursday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30th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Friday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1st May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Flexibility &amp; Mobility Workout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Tactical Homework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Technical Workout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Technical Workout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Aerobic </a:t>
                      </a:r>
                      <a:r>
                        <a:rPr lang="en-GB" sz="1200"/>
                        <a:t>Endurance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Speed Endurance 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Full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Full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Exeter Youth Soccer Association">
            <a:extLst>
              <a:ext uri="{FF2B5EF4-FFF2-40B4-BE49-F238E27FC236}">
                <a16:creationId xmlns:a16="http://schemas.microsoft.com/office/drawing/2014/main" id="{7BFDBD62-D0E5-4506-95E4-148528CF12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Dynamic Warm Up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7"/>
          <p:cNvSpPr txBox="1"/>
          <p:nvPr/>
        </p:nvSpPr>
        <p:spPr>
          <a:xfrm>
            <a:off x="5772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175" y="1795575"/>
            <a:ext cx="3329050" cy="33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51700" y="12777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***Players should perform each exercise for 10 seconds, before moving onto the next one.  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Repeat the exercises for a total of </a:t>
            </a:r>
            <a:r>
              <a:rPr lang="en-GB" b="1">
                <a:solidFill>
                  <a:srgbClr val="FF0000"/>
                </a:solidFill>
              </a:rPr>
              <a:t>2 sets</a:t>
            </a:r>
            <a:r>
              <a:rPr lang="en-GB" b="1">
                <a:solidFill>
                  <a:schemeClr val="dk1"/>
                </a:solidFill>
              </a:rPr>
              <a:t>***</a:t>
            </a:r>
            <a:endParaRPr b="1"/>
          </a:p>
        </p:txBody>
      </p:sp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9EA1AD32-DAA8-40AD-A306-CE727C9F04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#1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8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02" name="Google Shape;102;p18" title="Seacoast United Home Workout: Week 6 - Technical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5324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4527E4D7-1381-46C2-BCB4-70EEDF5F12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- #2: </a:t>
            </a:r>
            <a:r>
              <a:rPr lang="en-GB" sz="2200" b="1">
                <a:latin typeface="Raleway"/>
                <a:ea typeface="Raleway"/>
                <a:cs typeface="Raleway"/>
                <a:sym typeface="Raleway"/>
              </a:rPr>
              <a:t>Turns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11" name="Google Shape;111;p19" title="Seacoast United Home Workout: Week 6 - Technical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5006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7E502C81-21D7-4417-8236-AFF417D891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Aerobic Endurance</a:t>
            </a: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518225" y="1017725"/>
            <a:ext cx="52797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" name="Google Shape;119;p20" title="Seacoast United Home Workout: Week - Four Mile Progression Run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475" y="14774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Monday</a:t>
            </a:r>
            <a:endParaRPr i="1"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28120F4C-D328-4C9F-97CC-6DDE27E1A0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Aerobic Endurance</a:t>
            </a: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518225" y="1017725"/>
            <a:ext cx="52797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1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Monday</a:t>
            </a:r>
            <a:endParaRPr i="1"/>
          </a:p>
        </p:txBody>
      </p:sp>
      <p:sp>
        <p:nvSpPr>
          <p:cNvPr id="129" name="Google Shape;129;p21"/>
          <p:cNvSpPr txBox="1"/>
          <p:nvPr/>
        </p:nvSpPr>
        <p:spPr>
          <a:xfrm>
            <a:off x="413475" y="1574350"/>
            <a:ext cx="8157900" cy="3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4 Mile Progression Run Challenge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4 mile continuous run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Challenge is to pace yourself so at least each mile is 10 seconds quicker than the previous mile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For example: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1st mile: 7:00 minute mile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2nd mile: Quicker than 6:50 minute mile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3rd mile: Quicker than 6:40 minute mile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4th mile: Quicker than 6:30 minute mile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Please email your Head Coach a screenshot of 4 mile run. Most apps will show a split time for each mile. Please send this screenshot so we can see times for each mile.</a:t>
            </a:r>
            <a:endParaRPr sz="1500"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93D847E2-716A-4033-A400-46093419F4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On-screen Show (16:9)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Raleway</vt:lpstr>
      <vt:lpstr>Roboto Black</vt:lpstr>
      <vt:lpstr>Simple Light</vt:lpstr>
      <vt:lpstr>PowerPoint Presentation</vt:lpstr>
      <vt:lpstr>Seacoast United &amp; Nike </vt:lpstr>
      <vt:lpstr>Seacoast United Home Workout Plan </vt:lpstr>
      <vt:lpstr>Weekly Schedule (4/27-5/01)</vt:lpstr>
      <vt:lpstr>Dynamic Warm Up</vt:lpstr>
      <vt:lpstr>Technical Workout #1</vt:lpstr>
      <vt:lpstr>Technical Workout - #2: Turns </vt:lpstr>
      <vt:lpstr>Physical Workout: Aerobic Endurance</vt:lpstr>
      <vt:lpstr>Physical Workout: Aerobic Endurance</vt:lpstr>
      <vt:lpstr>Physical Workout: Speed Endurance </vt:lpstr>
      <vt:lpstr>Physical Workout: Speed Endurance </vt:lpstr>
      <vt:lpstr>Core Workout </vt:lpstr>
      <vt:lpstr>Full Body Workout #1</vt:lpstr>
      <vt:lpstr>Full Body Workout #2 </vt:lpstr>
      <vt:lpstr>Flexibility &amp; Mobility</vt:lpstr>
      <vt:lpstr>Cool Down</vt:lpstr>
      <vt:lpstr>Challenge / Homework</vt:lpstr>
      <vt:lpstr>Challenge / Homework: Example</vt:lpstr>
      <vt:lpstr>Stay Safe &amp; Stay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modified xsi:type="dcterms:W3CDTF">2020-04-27T23:13:26Z</dcterms:modified>
</cp:coreProperties>
</file>