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"/>
  </p:notesMasterIdLst>
  <p:sldIdLst>
    <p:sldId id="258" r:id="rId2"/>
    <p:sldId id="261" r:id="rId3"/>
    <p:sldId id="264" r:id="rId4"/>
    <p:sldId id="270" r:id="rId5"/>
    <p:sldId id="278" r:id="rId6"/>
    <p:sldId id="279" r:id="rId7"/>
    <p:sldId id="280" r:id="rId8"/>
    <p:sldId id="282" r:id="rId9"/>
    <p:sldId id="284" r:id="rId10"/>
    <p:sldId id="285" r:id="rId11"/>
    <p:sldId id="28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/>
    <p:restoredTop sz="91429"/>
  </p:normalViewPr>
  <p:slideViewPr>
    <p:cSldViewPr snapToGrid="0" snapToObjects="1">
      <p:cViewPr varScale="1">
        <p:scale>
          <a:sx n="68" d="100"/>
          <a:sy n="68" d="100"/>
        </p:scale>
        <p:origin x="124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175EF1-756A-4DE5-84D4-9F8A28772FB3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6CEBCC0C-DC5C-4F59-B076-F98A39FC0021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Training Programs</a:t>
          </a:r>
        </a:p>
        <a:p>
          <a:r>
            <a:rPr lang="en-US" dirty="0">
              <a:solidFill>
                <a:srgbClr val="92D050"/>
              </a:solidFill>
            </a:rPr>
            <a:t>Testing Protocols</a:t>
          </a:r>
        </a:p>
        <a:p>
          <a:r>
            <a:rPr lang="en-US" dirty="0">
              <a:solidFill>
                <a:srgbClr val="00B0F0"/>
              </a:solidFill>
            </a:rPr>
            <a:t>Interpersonal</a:t>
          </a:r>
        </a:p>
        <a:p>
          <a:r>
            <a:rPr lang="en-US" dirty="0"/>
            <a:t>Intrapersonal</a:t>
          </a:r>
        </a:p>
      </dgm:t>
    </dgm:pt>
    <dgm:pt modelId="{7CECF8C6-52BE-4300-830F-6D0B96D75432}" type="parTrans" cxnId="{1D8715AD-CFE4-4172-99B3-6CF560A27694}">
      <dgm:prSet/>
      <dgm:spPr/>
      <dgm:t>
        <a:bodyPr/>
        <a:lstStyle/>
        <a:p>
          <a:endParaRPr lang="en-US"/>
        </a:p>
      </dgm:t>
    </dgm:pt>
    <dgm:pt modelId="{519B19A0-1021-419E-BFDD-485B287BCDDC}" type="sibTrans" cxnId="{1D8715AD-CFE4-4172-99B3-6CF560A27694}">
      <dgm:prSet/>
      <dgm:spPr/>
      <dgm:t>
        <a:bodyPr/>
        <a:lstStyle/>
        <a:p>
          <a:endParaRPr lang="en-US"/>
        </a:p>
      </dgm:t>
    </dgm:pt>
    <dgm:pt modelId="{DF637C33-7C7A-41C2-AB9E-EFB14CC8ED3A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Training Variables</a:t>
          </a:r>
        </a:p>
        <a:p>
          <a:r>
            <a:rPr lang="en-US" dirty="0">
              <a:solidFill>
                <a:srgbClr val="92D050"/>
              </a:solidFill>
            </a:rPr>
            <a:t>Leadership</a:t>
          </a:r>
        </a:p>
        <a:p>
          <a:r>
            <a:rPr lang="en-US" dirty="0">
              <a:solidFill>
                <a:srgbClr val="00B0F0"/>
              </a:solidFill>
            </a:rPr>
            <a:t>Self-Confidence</a:t>
          </a:r>
        </a:p>
        <a:p>
          <a:r>
            <a:rPr lang="en-US" dirty="0"/>
            <a:t>Resilience</a:t>
          </a:r>
        </a:p>
      </dgm:t>
    </dgm:pt>
    <dgm:pt modelId="{62ED7B19-F935-405E-90FA-18A4E372E33E}" type="parTrans" cxnId="{DDA0563B-A452-4F95-91CE-922E056FAB03}">
      <dgm:prSet/>
      <dgm:spPr/>
      <dgm:t>
        <a:bodyPr/>
        <a:lstStyle/>
        <a:p>
          <a:endParaRPr lang="en-US"/>
        </a:p>
      </dgm:t>
    </dgm:pt>
    <dgm:pt modelId="{56C643DD-447D-4590-8208-2F5B231F31A9}" type="sibTrans" cxnId="{DDA0563B-A452-4F95-91CE-922E056FAB03}">
      <dgm:prSet/>
      <dgm:spPr/>
      <dgm:t>
        <a:bodyPr/>
        <a:lstStyle/>
        <a:p>
          <a:endParaRPr lang="en-US"/>
        </a:p>
      </dgm:t>
    </dgm:pt>
    <dgm:pt modelId="{E529CE14-2FF0-44D7-9821-947ECDC19EC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Recreational</a:t>
          </a:r>
        </a:p>
        <a:p>
          <a:r>
            <a:rPr lang="en-US" dirty="0">
              <a:solidFill>
                <a:srgbClr val="92D050"/>
              </a:solidFill>
            </a:rPr>
            <a:t>Development</a:t>
          </a:r>
        </a:p>
        <a:p>
          <a:r>
            <a:rPr lang="en-US" dirty="0">
              <a:solidFill>
                <a:srgbClr val="00B0F0"/>
              </a:solidFill>
            </a:rPr>
            <a:t>Elite</a:t>
          </a:r>
        </a:p>
      </dgm:t>
    </dgm:pt>
    <dgm:pt modelId="{403EFC1C-F0DF-4A77-BC64-97C679D06113}" type="parTrans" cxnId="{1A4F8E21-1A3B-49C9-B4D6-2CD58B0D418A}">
      <dgm:prSet/>
      <dgm:spPr/>
      <dgm:t>
        <a:bodyPr/>
        <a:lstStyle/>
        <a:p>
          <a:endParaRPr lang="en-US"/>
        </a:p>
      </dgm:t>
    </dgm:pt>
    <dgm:pt modelId="{E471C237-4444-41DC-9DEA-698E6486F193}" type="sibTrans" cxnId="{1A4F8E21-1A3B-49C9-B4D6-2CD58B0D418A}">
      <dgm:prSet/>
      <dgm:spPr/>
      <dgm:t>
        <a:bodyPr/>
        <a:lstStyle/>
        <a:p>
          <a:endParaRPr lang="en-US"/>
        </a:p>
      </dgm:t>
    </dgm:pt>
    <dgm:pt modelId="{4DDAEFD0-E2AD-4AB3-AD70-0E339B4B578C}" type="pres">
      <dgm:prSet presAssocID="{8D175EF1-756A-4DE5-84D4-9F8A28772FB3}" presName="Name0" presStyleCnt="0">
        <dgm:presLayoutVars>
          <dgm:dir/>
          <dgm:resizeHandles val="exact"/>
        </dgm:presLayoutVars>
      </dgm:prSet>
      <dgm:spPr/>
    </dgm:pt>
    <dgm:pt modelId="{86842DC7-09FF-4885-AC2C-83085FFFA242}" type="pres">
      <dgm:prSet presAssocID="{8D175EF1-756A-4DE5-84D4-9F8A28772FB3}" presName="bkgdShp" presStyleLbl="alignAccFollowNode1" presStyleIdx="0" presStyleCnt="1"/>
      <dgm:spPr/>
    </dgm:pt>
    <dgm:pt modelId="{75217E36-BC20-4850-BBCE-0BAFFC9CDE1C}" type="pres">
      <dgm:prSet presAssocID="{8D175EF1-756A-4DE5-84D4-9F8A28772FB3}" presName="linComp" presStyleCnt="0"/>
      <dgm:spPr/>
    </dgm:pt>
    <dgm:pt modelId="{92250A0F-E467-402A-920A-03848BF80E90}" type="pres">
      <dgm:prSet presAssocID="{6CEBCC0C-DC5C-4F59-B076-F98A39FC0021}" presName="compNode" presStyleCnt="0"/>
      <dgm:spPr/>
    </dgm:pt>
    <dgm:pt modelId="{D0C62894-D5AE-4293-92EC-69E0769A1A0D}" type="pres">
      <dgm:prSet presAssocID="{6CEBCC0C-DC5C-4F59-B076-F98A39FC002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5BCB3-11DD-468C-94A5-905BAE2994FC}" type="pres">
      <dgm:prSet presAssocID="{6CEBCC0C-DC5C-4F59-B076-F98A39FC0021}" presName="invisiNode" presStyleLbl="node1" presStyleIdx="0" presStyleCnt="3"/>
      <dgm:spPr/>
    </dgm:pt>
    <dgm:pt modelId="{73D73A53-5D28-45A8-9080-71CFFC21003E}" type="pres">
      <dgm:prSet presAssocID="{6CEBCC0C-DC5C-4F59-B076-F98A39FC0021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5CD8900-BAA4-48B6-B4A2-96EADBBCA75A}" type="pres">
      <dgm:prSet presAssocID="{519B19A0-1021-419E-BFDD-485B287BCDD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D239928-05E0-4E82-9248-9E999FB3DD2B}" type="pres">
      <dgm:prSet presAssocID="{DF637C33-7C7A-41C2-AB9E-EFB14CC8ED3A}" presName="compNode" presStyleCnt="0"/>
      <dgm:spPr/>
    </dgm:pt>
    <dgm:pt modelId="{79D1D4D6-7126-4F53-B906-F835DEB24762}" type="pres">
      <dgm:prSet presAssocID="{DF637C33-7C7A-41C2-AB9E-EFB14CC8ED3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D4059-C906-416F-A3F1-B7966E550DBF}" type="pres">
      <dgm:prSet presAssocID="{DF637C33-7C7A-41C2-AB9E-EFB14CC8ED3A}" presName="invisiNode" presStyleLbl="node1" presStyleIdx="1" presStyleCnt="3"/>
      <dgm:spPr/>
    </dgm:pt>
    <dgm:pt modelId="{C3FE90E3-F0B6-4AA4-85AD-360349269754}" type="pres">
      <dgm:prSet presAssocID="{DF637C33-7C7A-41C2-AB9E-EFB14CC8ED3A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A3D7D6B-ABC4-4AD0-B26A-02DEDBA77D3F}" type="pres">
      <dgm:prSet presAssocID="{56C643DD-447D-4590-8208-2F5B231F31A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5AA3611-F74D-4B29-A746-75FFD2AC2ED7}" type="pres">
      <dgm:prSet presAssocID="{E529CE14-2FF0-44D7-9821-947ECDC19EC3}" presName="compNode" presStyleCnt="0"/>
      <dgm:spPr/>
    </dgm:pt>
    <dgm:pt modelId="{DD84A28B-B2E3-4FAA-8119-027CD16B7118}" type="pres">
      <dgm:prSet presAssocID="{E529CE14-2FF0-44D7-9821-947ECDC19EC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D9FD7-EDC0-43A9-B519-E522860FFC38}" type="pres">
      <dgm:prSet presAssocID="{E529CE14-2FF0-44D7-9821-947ECDC19EC3}" presName="invisiNode" presStyleLbl="node1" presStyleIdx="2" presStyleCnt="3"/>
      <dgm:spPr/>
    </dgm:pt>
    <dgm:pt modelId="{3CC697F8-76D7-421C-A70D-DB4B7BAD15E3}" type="pres">
      <dgm:prSet presAssocID="{E529CE14-2FF0-44D7-9821-947ECDC19EC3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572662F-582E-470D-9175-E59E313AC806}" type="presOf" srcId="{E529CE14-2FF0-44D7-9821-947ECDC19EC3}" destId="{DD84A28B-B2E3-4FAA-8119-027CD16B7118}" srcOrd="0" destOrd="0" presId="urn:microsoft.com/office/officeart/2005/8/layout/pList2"/>
    <dgm:cxn modelId="{DDA0563B-A452-4F95-91CE-922E056FAB03}" srcId="{8D175EF1-756A-4DE5-84D4-9F8A28772FB3}" destId="{DF637C33-7C7A-41C2-AB9E-EFB14CC8ED3A}" srcOrd="1" destOrd="0" parTransId="{62ED7B19-F935-405E-90FA-18A4E372E33E}" sibTransId="{56C643DD-447D-4590-8208-2F5B231F31A9}"/>
    <dgm:cxn modelId="{6A662DC1-899E-4852-AA02-8E08A3D3B295}" type="presOf" srcId="{DF637C33-7C7A-41C2-AB9E-EFB14CC8ED3A}" destId="{79D1D4D6-7126-4F53-B906-F835DEB24762}" srcOrd="0" destOrd="0" presId="urn:microsoft.com/office/officeart/2005/8/layout/pList2"/>
    <dgm:cxn modelId="{1D8715AD-CFE4-4172-99B3-6CF560A27694}" srcId="{8D175EF1-756A-4DE5-84D4-9F8A28772FB3}" destId="{6CEBCC0C-DC5C-4F59-B076-F98A39FC0021}" srcOrd="0" destOrd="0" parTransId="{7CECF8C6-52BE-4300-830F-6D0B96D75432}" sibTransId="{519B19A0-1021-419E-BFDD-485B287BCDDC}"/>
    <dgm:cxn modelId="{BE75BD18-6BAB-4AFB-8828-B8B13E6C1053}" type="presOf" srcId="{56C643DD-447D-4590-8208-2F5B231F31A9}" destId="{8A3D7D6B-ABC4-4AD0-B26A-02DEDBA77D3F}" srcOrd="0" destOrd="0" presId="urn:microsoft.com/office/officeart/2005/8/layout/pList2"/>
    <dgm:cxn modelId="{01C7A041-6C60-42A3-A279-9CD83666A2D7}" type="presOf" srcId="{519B19A0-1021-419E-BFDD-485B287BCDDC}" destId="{45CD8900-BAA4-48B6-B4A2-96EADBBCA75A}" srcOrd="0" destOrd="0" presId="urn:microsoft.com/office/officeart/2005/8/layout/pList2"/>
    <dgm:cxn modelId="{68069287-5953-44D9-849F-1FD4EBB160A3}" type="presOf" srcId="{6CEBCC0C-DC5C-4F59-B076-F98A39FC0021}" destId="{D0C62894-D5AE-4293-92EC-69E0769A1A0D}" srcOrd="0" destOrd="0" presId="urn:microsoft.com/office/officeart/2005/8/layout/pList2"/>
    <dgm:cxn modelId="{1A4F8E21-1A3B-49C9-B4D6-2CD58B0D418A}" srcId="{8D175EF1-756A-4DE5-84D4-9F8A28772FB3}" destId="{E529CE14-2FF0-44D7-9821-947ECDC19EC3}" srcOrd="2" destOrd="0" parTransId="{403EFC1C-F0DF-4A77-BC64-97C679D06113}" sibTransId="{E471C237-4444-41DC-9DEA-698E6486F193}"/>
    <dgm:cxn modelId="{EA2A9A71-C1D0-4990-AC58-41BC7D527514}" type="presOf" srcId="{8D175EF1-756A-4DE5-84D4-9F8A28772FB3}" destId="{4DDAEFD0-E2AD-4AB3-AD70-0E339B4B578C}" srcOrd="0" destOrd="0" presId="urn:microsoft.com/office/officeart/2005/8/layout/pList2"/>
    <dgm:cxn modelId="{49ADC79F-DE91-4F62-9F58-BE07D462F6A8}" type="presParOf" srcId="{4DDAEFD0-E2AD-4AB3-AD70-0E339B4B578C}" destId="{86842DC7-09FF-4885-AC2C-83085FFFA242}" srcOrd="0" destOrd="0" presId="urn:microsoft.com/office/officeart/2005/8/layout/pList2"/>
    <dgm:cxn modelId="{C9BBA7BA-B2FA-419B-BD41-44F829160EBF}" type="presParOf" srcId="{4DDAEFD0-E2AD-4AB3-AD70-0E339B4B578C}" destId="{75217E36-BC20-4850-BBCE-0BAFFC9CDE1C}" srcOrd="1" destOrd="0" presId="urn:microsoft.com/office/officeart/2005/8/layout/pList2"/>
    <dgm:cxn modelId="{AFBEA5EC-FAF0-4DCA-9294-B29E77253765}" type="presParOf" srcId="{75217E36-BC20-4850-BBCE-0BAFFC9CDE1C}" destId="{92250A0F-E467-402A-920A-03848BF80E90}" srcOrd="0" destOrd="0" presId="urn:microsoft.com/office/officeart/2005/8/layout/pList2"/>
    <dgm:cxn modelId="{80B055EF-A561-42E7-B535-03041CC3BCC8}" type="presParOf" srcId="{92250A0F-E467-402A-920A-03848BF80E90}" destId="{D0C62894-D5AE-4293-92EC-69E0769A1A0D}" srcOrd="0" destOrd="0" presId="urn:microsoft.com/office/officeart/2005/8/layout/pList2"/>
    <dgm:cxn modelId="{E092871A-94DE-4DE8-82BA-3A516D08A300}" type="presParOf" srcId="{92250A0F-E467-402A-920A-03848BF80E90}" destId="{8F25BCB3-11DD-468C-94A5-905BAE2994FC}" srcOrd="1" destOrd="0" presId="urn:microsoft.com/office/officeart/2005/8/layout/pList2"/>
    <dgm:cxn modelId="{0186AE5C-E105-496F-A07B-688A41E39D28}" type="presParOf" srcId="{92250A0F-E467-402A-920A-03848BF80E90}" destId="{73D73A53-5D28-45A8-9080-71CFFC21003E}" srcOrd="2" destOrd="0" presId="urn:microsoft.com/office/officeart/2005/8/layout/pList2"/>
    <dgm:cxn modelId="{F7C2EA85-823A-43D3-82F5-88E6A347D95A}" type="presParOf" srcId="{75217E36-BC20-4850-BBCE-0BAFFC9CDE1C}" destId="{45CD8900-BAA4-48B6-B4A2-96EADBBCA75A}" srcOrd="1" destOrd="0" presId="urn:microsoft.com/office/officeart/2005/8/layout/pList2"/>
    <dgm:cxn modelId="{7BD7D2C5-30A4-4D00-BDFB-C6F5C750C39B}" type="presParOf" srcId="{75217E36-BC20-4850-BBCE-0BAFFC9CDE1C}" destId="{4D239928-05E0-4E82-9248-9E999FB3DD2B}" srcOrd="2" destOrd="0" presId="urn:microsoft.com/office/officeart/2005/8/layout/pList2"/>
    <dgm:cxn modelId="{A183D3FA-082D-4F27-AD0A-6B7640FF05CC}" type="presParOf" srcId="{4D239928-05E0-4E82-9248-9E999FB3DD2B}" destId="{79D1D4D6-7126-4F53-B906-F835DEB24762}" srcOrd="0" destOrd="0" presId="urn:microsoft.com/office/officeart/2005/8/layout/pList2"/>
    <dgm:cxn modelId="{693D7F2C-2865-4EDD-9099-C44B2328C17B}" type="presParOf" srcId="{4D239928-05E0-4E82-9248-9E999FB3DD2B}" destId="{B4BD4059-C906-416F-A3F1-B7966E550DBF}" srcOrd="1" destOrd="0" presId="urn:microsoft.com/office/officeart/2005/8/layout/pList2"/>
    <dgm:cxn modelId="{8F71A357-7246-4AC9-A7D7-5886C54DA13F}" type="presParOf" srcId="{4D239928-05E0-4E82-9248-9E999FB3DD2B}" destId="{C3FE90E3-F0B6-4AA4-85AD-360349269754}" srcOrd="2" destOrd="0" presId="urn:microsoft.com/office/officeart/2005/8/layout/pList2"/>
    <dgm:cxn modelId="{295ED4A1-6200-4D0F-9F82-521EB84ACEFE}" type="presParOf" srcId="{75217E36-BC20-4850-BBCE-0BAFFC9CDE1C}" destId="{8A3D7D6B-ABC4-4AD0-B26A-02DEDBA77D3F}" srcOrd="3" destOrd="0" presId="urn:microsoft.com/office/officeart/2005/8/layout/pList2"/>
    <dgm:cxn modelId="{135A4802-BA18-4C8C-B0E7-A9FDF0643FFE}" type="presParOf" srcId="{75217E36-BC20-4850-BBCE-0BAFFC9CDE1C}" destId="{15AA3611-F74D-4B29-A746-75FFD2AC2ED7}" srcOrd="4" destOrd="0" presId="urn:microsoft.com/office/officeart/2005/8/layout/pList2"/>
    <dgm:cxn modelId="{9B302E82-9663-41ED-8473-68F3B0B791C2}" type="presParOf" srcId="{15AA3611-F74D-4B29-A746-75FFD2AC2ED7}" destId="{DD84A28B-B2E3-4FAA-8119-027CD16B7118}" srcOrd="0" destOrd="0" presId="urn:microsoft.com/office/officeart/2005/8/layout/pList2"/>
    <dgm:cxn modelId="{50DF974D-BBF4-4D69-BADF-F49CDF811CD3}" type="presParOf" srcId="{15AA3611-F74D-4B29-A746-75FFD2AC2ED7}" destId="{C8BD9FD7-EDC0-43A9-B519-E522860FFC38}" srcOrd="1" destOrd="0" presId="urn:microsoft.com/office/officeart/2005/8/layout/pList2"/>
    <dgm:cxn modelId="{A7A2671D-B223-46DD-BE52-014B59464F8B}" type="presParOf" srcId="{15AA3611-F74D-4B29-A746-75FFD2AC2ED7}" destId="{3CC697F8-76D7-421C-A70D-DB4B7BAD15E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9284BB-E492-4B1B-8964-C0EF30A55D8A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FD5F7B-B01C-4F29-9383-2FD970A38CF3}">
      <dgm:prSet phldrT="[Text]"/>
      <dgm:spPr/>
      <dgm:t>
        <a:bodyPr/>
        <a:lstStyle/>
        <a:p>
          <a:r>
            <a:rPr lang="en-US" dirty="0"/>
            <a:t>Intrapersonal</a:t>
          </a:r>
        </a:p>
      </dgm:t>
    </dgm:pt>
    <dgm:pt modelId="{8B16B466-784C-49EF-BCA4-8C185D71D634}" type="parTrans" cxnId="{9A716F9D-2B96-4FE8-BBDF-C11DEAF9FFF2}">
      <dgm:prSet/>
      <dgm:spPr/>
      <dgm:t>
        <a:bodyPr/>
        <a:lstStyle/>
        <a:p>
          <a:endParaRPr lang="en-US"/>
        </a:p>
      </dgm:t>
    </dgm:pt>
    <dgm:pt modelId="{D5A0985A-D4C6-494C-88BF-A8707E76DB34}" type="sibTrans" cxnId="{9A716F9D-2B96-4FE8-BBDF-C11DEAF9FFF2}">
      <dgm:prSet/>
      <dgm:spPr/>
      <dgm:t>
        <a:bodyPr/>
        <a:lstStyle/>
        <a:p>
          <a:endParaRPr lang="en-US"/>
        </a:p>
      </dgm:t>
    </dgm:pt>
    <dgm:pt modelId="{F643C98D-B3DC-4918-8CAF-30A44CB2118F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Coach Philosophy</a:t>
          </a:r>
        </a:p>
      </dgm:t>
    </dgm:pt>
    <dgm:pt modelId="{098A3244-9819-4262-9F0F-CFDF43EB72A1}" type="parTrans" cxnId="{BA1BE0C1-23C7-4CB9-8F11-3DC82FE88117}">
      <dgm:prSet/>
      <dgm:spPr/>
      <dgm:t>
        <a:bodyPr/>
        <a:lstStyle/>
        <a:p>
          <a:endParaRPr lang="en-US"/>
        </a:p>
      </dgm:t>
    </dgm:pt>
    <dgm:pt modelId="{8E01897D-1563-44DD-A659-0B2CD0AA1956}" type="sibTrans" cxnId="{BA1BE0C1-23C7-4CB9-8F11-3DC82FE88117}">
      <dgm:prSet/>
      <dgm:spPr/>
      <dgm:t>
        <a:bodyPr/>
        <a:lstStyle/>
        <a:p>
          <a:endParaRPr lang="en-US"/>
        </a:p>
      </dgm:t>
    </dgm:pt>
    <dgm:pt modelId="{C3465BF8-DE96-49E7-B239-759BC9B45B41}">
      <dgm:prSet phldrT="[Text]"/>
      <dgm:spPr/>
      <dgm:t>
        <a:bodyPr/>
        <a:lstStyle/>
        <a:p>
          <a:r>
            <a:rPr lang="en-US" dirty="0">
              <a:solidFill>
                <a:srgbClr val="00B0F0"/>
              </a:solidFill>
            </a:rPr>
            <a:t>Space Diagrams</a:t>
          </a:r>
        </a:p>
      </dgm:t>
    </dgm:pt>
    <dgm:pt modelId="{02E4B212-6763-4417-B2EF-D0241CD32CBD}" type="parTrans" cxnId="{52B1E9B0-65BF-4E93-B7F8-E1A6DBDD7096}">
      <dgm:prSet/>
      <dgm:spPr/>
      <dgm:t>
        <a:bodyPr/>
        <a:lstStyle/>
        <a:p>
          <a:endParaRPr lang="en-US"/>
        </a:p>
      </dgm:t>
    </dgm:pt>
    <dgm:pt modelId="{23CD45B7-2CD2-4AD0-8A16-76DA93A09F18}" type="sibTrans" cxnId="{52B1E9B0-65BF-4E93-B7F8-E1A6DBDD7096}">
      <dgm:prSet/>
      <dgm:spPr/>
      <dgm:t>
        <a:bodyPr/>
        <a:lstStyle/>
        <a:p>
          <a:endParaRPr lang="en-US"/>
        </a:p>
      </dgm:t>
    </dgm:pt>
    <dgm:pt modelId="{A3725214-0975-4AB6-9DB4-39387EDE2FE1}">
      <dgm:prSet phldrT="[Text]"/>
      <dgm:spPr/>
      <dgm:t>
        <a:bodyPr/>
        <a:lstStyle/>
        <a:p>
          <a:r>
            <a:rPr lang="en-US" dirty="0">
              <a:solidFill>
                <a:srgbClr val="92D050"/>
              </a:solidFill>
            </a:rPr>
            <a:t>Reflection</a:t>
          </a:r>
        </a:p>
      </dgm:t>
    </dgm:pt>
    <dgm:pt modelId="{C1CAA1AD-90F2-4191-B003-2CF82B04BB79}" type="parTrans" cxnId="{51126C95-B7B5-47A0-A27B-9A007A180D1F}">
      <dgm:prSet/>
      <dgm:spPr/>
      <dgm:t>
        <a:bodyPr/>
        <a:lstStyle/>
        <a:p>
          <a:endParaRPr lang="en-US"/>
        </a:p>
      </dgm:t>
    </dgm:pt>
    <dgm:pt modelId="{A8E79976-5113-4061-B496-5975CA1F110A}" type="sibTrans" cxnId="{51126C95-B7B5-47A0-A27B-9A007A180D1F}">
      <dgm:prSet/>
      <dgm:spPr/>
      <dgm:t>
        <a:bodyPr/>
        <a:lstStyle/>
        <a:p>
          <a:endParaRPr lang="en-US"/>
        </a:p>
      </dgm:t>
    </dgm:pt>
    <dgm:pt modelId="{819A2E83-AED8-4B7F-BE99-B47047A5B555}" type="pres">
      <dgm:prSet presAssocID="{B99284BB-E492-4B1B-8964-C0EF30A55D8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09B942B-E82E-4FAC-B1FD-7C52ACAEA3D0}" type="pres">
      <dgm:prSet presAssocID="{64FD5F7B-B01C-4F29-9383-2FD970A38CF3}" presName="singleCycle" presStyleCnt="0"/>
      <dgm:spPr/>
    </dgm:pt>
    <dgm:pt modelId="{94013B43-06CD-452B-AF52-CE51F14F6209}" type="pres">
      <dgm:prSet presAssocID="{64FD5F7B-B01C-4F29-9383-2FD970A38CF3}" presName="singleCenter" presStyleLbl="node1" presStyleIdx="0" presStyleCnt="4" custScaleX="158038" custScaleY="131060" custLinFactNeighborX="2119" custLinFactNeighborY="-10958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4F0410C8-7A80-4E36-96B8-70CF3CB738F0}" type="pres">
      <dgm:prSet presAssocID="{098A3244-9819-4262-9F0F-CFDF43EB72A1}" presName="Name56" presStyleLbl="parChTrans1D2" presStyleIdx="0" presStyleCnt="3"/>
      <dgm:spPr/>
      <dgm:t>
        <a:bodyPr/>
        <a:lstStyle/>
        <a:p>
          <a:endParaRPr lang="en-US"/>
        </a:p>
      </dgm:t>
    </dgm:pt>
    <dgm:pt modelId="{3D61B5AF-E151-482A-95E6-023B1D82EBF2}" type="pres">
      <dgm:prSet presAssocID="{F643C98D-B3DC-4918-8CAF-30A44CB2118F}" presName="text0" presStyleLbl="node1" presStyleIdx="1" presStyleCnt="4" custScaleX="318297" custScaleY="131262" custRadScaleRad="144118" custRadScaleInc="-78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231CF-16DE-48CE-A864-C63492E8239C}" type="pres">
      <dgm:prSet presAssocID="{02E4B212-6763-4417-B2EF-D0241CD32CBD}" presName="Name56" presStyleLbl="parChTrans1D2" presStyleIdx="1" presStyleCnt="3"/>
      <dgm:spPr/>
      <dgm:t>
        <a:bodyPr/>
        <a:lstStyle/>
        <a:p>
          <a:endParaRPr lang="en-US"/>
        </a:p>
      </dgm:t>
    </dgm:pt>
    <dgm:pt modelId="{CAF43010-F207-410D-9614-481EAC88FE57}" type="pres">
      <dgm:prSet presAssocID="{C3465BF8-DE96-49E7-B239-759BC9B45B41}" presName="text0" presStyleLbl="node1" presStyleIdx="2" presStyleCnt="4" custScaleX="239395" custScaleY="153524" custRadScaleRad="129513" custRadScaleInc="-43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8CD7C4-B1E6-4C29-9498-124FBF75E8EF}" type="pres">
      <dgm:prSet presAssocID="{C1CAA1AD-90F2-4191-B003-2CF82B04BB79}" presName="Name56" presStyleLbl="parChTrans1D2" presStyleIdx="2" presStyleCnt="3"/>
      <dgm:spPr/>
      <dgm:t>
        <a:bodyPr/>
        <a:lstStyle/>
        <a:p>
          <a:endParaRPr lang="en-US"/>
        </a:p>
      </dgm:t>
    </dgm:pt>
    <dgm:pt modelId="{036487EF-AB5E-4614-80E0-BA7A0D18D7CB}" type="pres">
      <dgm:prSet presAssocID="{A3725214-0975-4AB6-9DB4-39387EDE2FE1}" presName="text0" presStyleLbl="node1" presStyleIdx="3" presStyleCnt="4" custScaleX="236707" custScaleY="160267" custRadScaleRad="130840" custRadScaleInc="17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126C95-B7B5-47A0-A27B-9A007A180D1F}" srcId="{64FD5F7B-B01C-4F29-9383-2FD970A38CF3}" destId="{A3725214-0975-4AB6-9DB4-39387EDE2FE1}" srcOrd="2" destOrd="0" parTransId="{C1CAA1AD-90F2-4191-B003-2CF82B04BB79}" sibTransId="{A8E79976-5113-4061-B496-5975CA1F110A}"/>
    <dgm:cxn modelId="{5F3BDD9B-801C-4E96-B16F-762A8E1D0ADF}" type="presOf" srcId="{64FD5F7B-B01C-4F29-9383-2FD970A38CF3}" destId="{94013B43-06CD-452B-AF52-CE51F14F6209}" srcOrd="0" destOrd="0" presId="urn:microsoft.com/office/officeart/2008/layout/RadialCluster"/>
    <dgm:cxn modelId="{9A716F9D-2B96-4FE8-BBDF-C11DEAF9FFF2}" srcId="{B99284BB-E492-4B1B-8964-C0EF30A55D8A}" destId="{64FD5F7B-B01C-4F29-9383-2FD970A38CF3}" srcOrd="0" destOrd="0" parTransId="{8B16B466-784C-49EF-BCA4-8C185D71D634}" sibTransId="{D5A0985A-D4C6-494C-88BF-A8707E76DB34}"/>
    <dgm:cxn modelId="{F18DCAC1-05FF-4B40-B555-19F0E01B168A}" type="presOf" srcId="{02E4B212-6763-4417-B2EF-D0241CD32CBD}" destId="{A12231CF-16DE-48CE-A864-C63492E8239C}" srcOrd="0" destOrd="0" presId="urn:microsoft.com/office/officeart/2008/layout/RadialCluster"/>
    <dgm:cxn modelId="{52B1E9B0-65BF-4E93-B7F8-E1A6DBDD7096}" srcId="{64FD5F7B-B01C-4F29-9383-2FD970A38CF3}" destId="{C3465BF8-DE96-49E7-B239-759BC9B45B41}" srcOrd="1" destOrd="0" parTransId="{02E4B212-6763-4417-B2EF-D0241CD32CBD}" sibTransId="{23CD45B7-2CD2-4AD0-8A16-76DA93A09F18}"/>
    <dgm:cxn modelId="{B44A8CF3-94DE-4965-B25D-5F6C4E8D2C52}" type="presOf" srcId="{098A3244-9819-4262-9F0F-CFDF43EB72A1}" destId="{4F0410C8-7A80-4E36-96B8-70CF3CB738F0}" srcOrd="0" destOrd="0" presId="urn:microsoft.com/office/officeart/2008/layout/RadialCluster"/>
    <dgm:cxn modelId="{F12EF71E-484F-4533-8A9A-34B81B2DAE43}" type="presOf" srcId="{C1CAA1AD-90F2-4191-B003-2CF82B04BB79}" destId="{648CD7C4-B1E6-4C29-9498-124FBF75E8EF}" srcOrd="0" destOrd="0" presId="urn:microsoft.com/office/officeart/2008/layout/RadialCluster"/>
    <dgm:cxn modelId="{560A9BDC-CCE0-47BB-AF50-F363A6286490}" type="presOf" srcId="{C3465BF8-DE96-49E7-B239-759BC9B45B41}" destId="{CAF43010-F207-410D-9614-481EAC88FE57}" srcOrd="0" destOrd="0" presId="urn:microsoft.com/office/officeart/2008/layout/RadialCluster"/>
    <dgm:cxn modelId="{FDAE72AE-F43B-4C20-BDB5-043DDBA03B11}" type="presOf" srcId="{B99284BB-E492-4B1B-8964-C0EF30A55D8A}" destId="{819A2E83-AED8-4B7F-BE99-B47047A5B555}" srcOrd="0" destOrd="0" presId="urn:microsoft.com/office/officeart/2008/layout/RadialCluster"/>
    <dgm:cxn modelId="{109C4F57-A2E2-4B03-BAAB-E53B7F925C06}" type="presOf" srcId="{F643C98D-B3DC-4918-8CAF-30A44CB2118F}" destId="{3D61B5AF-E151-482A-95E6-023B1D82EBF2}" srcOrd="0" destOrd="0" presId="urn:microsoft.com/office/officeart/2008/layout/RadialCluster"/>
    <dgm:cxn modelId="{D15D7544-DAF8-491C-ABFB-BA9A0615F172}" type="presOf" srcId="{A3725214-0975-4AB6-9DB4-39387EDE2FE1}" destId="{036487EF-AB5E-4614-80E0-BA7A0D18D7CB}" srcOrd="0" destOrd="0" presId="urn:microsoft.com/office/officeart/2008/layout/RadialCluster"/>
    <dgm:cxn modelId="{BA1BE0C1-23C7-4CB9-8F11-3DC82FE88117}" srcId="{64FD5F7B-B01C-4F29-9383-2FD970A38CF3}" destId="{F643C98D-B3DC-4918-8CAF-30A44CB2118F}" srcOrd="0" destOrd="0" parTransId="{098A3244-9819-4262-9F0F-CFDF43EB72A1}" sibTransId="{8E01897D-1563-44DD-A659-0B2CD0AA1956}"/>
    <dgm:cxn modelId="{D322BC29-57FC-449E-BA62-7250040B626D}" type="presParOf" srcId="{819A2E83-AED8-4B7F-BE99-B47047A5B555}" destId="{609B942B-E82E-4FAC-B1FD-7C52ACAEA3D0}" srcOrd="0" destOrd="0" presId="urn:microsoft.com/office/officeart/2008/layout/RadialCluster"/>
    <dgm:cxn modelId="{F0B2FFFF-17D8-45D1-A879-B9C0C5D35FA3}" type="presParOf" srcId="{609B942B-E82E-4FAC-B1FD-7C52ACAEA3D0}" destId="{94013B43-06CD-452B-AF52-CE51F14F6209}" srcOrd="0" destOrd="0" presId="urn:microsoft.com/office/officeart/2008/layout/RadialCluster"/>
    <dgm:cxn modelId="{AE6DE8FC-DE27-4192-B0DE-5CBB033F40A2}" type="presParOf" srcId="{609B942B-E82E-4FAC-B1FD-7C52ACAEA3D0}" destId="{4F0410C8-7A80-4E36-96B8-70CF3CB738F0}" srcOrd="1" destOrd="0" presId="urn:microsoft.com/office/officeart/2008/layout/RadialCluster"/>
    <dgm:cxn modelId="{B1BA90D5-367F-4E9D-9E4F-1C5019550276}" type="presParOf" srcId="{609B942B-E82E-4FAC-B1FD-7C52ACAEA3D0}" destId="{3D61B5AF-E151-482A-95E6-023B1D82EBF2}" srcOrd="2" destOrd="0" presId="urn:microsoft.com/office/officeart/2008/layout/RadialCluster"/>
    <dgm:cxn modelId="{04A88066-F493-42C4-9DBC-58BB0C50EAE1}" type="presParOf" srcId="{609B942B-E82E-4FAC-B1FD-7C52ACAEA3D0}" destId="{A12231CF-16DE-48CE-A864-C63492E8239C}" srcOrd="3" destOrd="0" presId="urn:microsoft.com/office/officeart/2008/layout/RadialCluster"/>
    <dgm:cxn modelId="{71178961-0FCE-4EA4-80E5-1C8E3BA770AE}" type="presParOf" srcId="{609B942B-E82E-4FAC-B1FD-7C52ACAEA3D0}" destId="{CAF43010-F207-410D-9614-481EAC88FE57}" srcOrd="4" destOrd="0" presId="urn:microsoft.com/office/officeart/2008/layout/RadialCluster"/>
    <dgm:cxn modelId="{67CC7ADF-7713-459F-B0EE-0613A4B5F3D4}" type="presParOf" srcId="{609B942B-E82E-4FAC-B1FD-7C52ACAEA3D0}" destId="{648CD7C4-B1E6-4C29-9498-124FBF75E8EF}" srcOrd="5" destOrd="0" presId="urn:microsoft.com/office/officeart/2008/layout/RadialCluster"/>
    <dgm:cxn modelId="{30CDEB3F-E924-47F5-8B3B-051AE5268114}" type="presParOf" srcId="{609B942B-E82E-4FAC-B1FD-7C52ACAEA3D0}" destId="{036487EF-AB5E-4614-80E0-BA7A0D18D7CB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9284BB-E492-4B1B-8964-C0EF30A55D8A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FD5F7B-B01C-4F29-9383-2FD970A38CF3}">
      <dgm:prSet phldrT="[Text]"/>
      <dgm:spPr/>
      <dgm:t>
        <a:bodyPr/>
        <a:lstStyle/>
        <a:p>
          <a:r>
            <a:rPr lang="en-US" dirty="0"/>
            <a:t>Interpersonal</a:t>
          </a:r>
        </a:p>
      </dgm:t>
    </dgm:pt>
    <dgm:pt modelId="{8B16B466-784C-49EF-BCA4-8C185D71D634}" type="parTrans" cxnId="{9A716F9D-2B96-4FE8-BBDF-C11DEAF9FFF2}">
      <dgm:prSet/>
      <dgm:spPr/>
      <dgm:t>
        <a:bodyPr/>
        <a:lstStyle/>
        <a:p>
          <a:endParaRPr lang="en-US"/>
        </a:p>
      </dgm:t>
    </dgm:pt>
    <dgm:pt modelId="{D5A0985A-D4C6-494C-88BF-A8707E76DB34}" type="sibTrans" cxnId="{9A716F9D-2B96-4FE8-BBDF-C11DEAF9FFF2}">
      <dgm:prSet/>
      <dgm:spPr/>
      <dgm:t>
        <a:bodyPr/>
        <a:lstStyle/>
        <a:p>
          <a:endParaRPr lang="en-US"/>
        </a:p>
      </dgm:t>
    </dgm:pt>
    <dgm:pt modelId="{F643C98D-B3DC-4918-8CAF-30A44CB2118F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Feedback</a:t>
          </a:r>
        </a:p>
      </dgm:t>
    </dgm:pt>
    <dgm:pt modelId="{098A3244-9819-4262-9F0F-CFDF43EB72A1}" type="parTrans" cxnId="{BA1BE0C1-23C7-4CB9-8F11-3DC82FE88117}">
      <dgm:prSet/>
      <dgm:spPr/>
      <dgm:t>
        <a:bodyPr/>
        <a:lstStyle/>
        <a:p>
          <a:endParaRPr lang="en-US"/>
        </a:p>
      </dgm:t>
    </dgm:pt>
    <dgm:pt modelId="{8E01897D-1563-44DD-A659-0B2CD0AA1956}" type="sibTrans" cxnId="{BA1BE0C1-23C7-4CB9-8F11-3DC82FE88117}">
      <dgm:prSet/>
      <dgm:spPr/>
      <dgm:t>
        <a:bodyPr/>
        <a:lstStyle/>
        <a:p>
          <a:endParaRPr lang="en-US"/>
        </a:p>
      </dgm:t>
    </dgm:pt>
    <dgm:pt modelId="{C3465BF8-DE96-49E7-B239-759BC9B45B41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Motivational Climate</a:t>
          </a:r>
        </a:p>
      </dgm:t>
    </dgm:pt>
    <dgm:pt modelId="{02E4B212-6763-4417-B2EF-D0241CD32CBD}" type="parTrans" cxnId="{52B1E9B0-65BF-4E93-B7F8-E1A6DBDD7096}">
      <dgm:prSet/>
      <dgm:spPr/>
      <dgm:t>
        <a:bodyPr/>
        <a:lstStyle/>
        <a:p>
          <a:endParaRPr lang="en-US"/>
        </a:p>
      </dgm:t>
    </dgm:pt>
    <dgm:pt modelId="{23CD45B7-2CD2-4AD0-8A16-76DA93A09F18}" type="sibTrans" cxnId="{52B1E9B0-65BF-4E93-B7F8-E1A6DBDD7096}">
      <dgm:prSet/>
      <dgm:spPr/>
      <dgm:t>
        <a:bodyPr/>
        <a:lstStyle/>
        <a:p>
          <a:endParaRPr lang="en-US"/>
        </a:p>
      </dgm:t>
    </dgm:pt>
    <dgm:pt modelId="{A3725214-0975-4AB6-9DB4-39387EDE2FE1}">
      <dgm:prSet phldrT="[Text]"/>
      <dgm:spPr/>
      <dgm:t>
        <a:bodyPr/>
        <a:lstStyle/>
        <a:p>
          <a:r>
            <a:rPr lang="en-US" dirty="0">
              <a:solidFill>
                <a:srgbClr val="00B0F0"/>
              </a:solidFill>
            </a:rPr>
            <a:t>Mentorship</a:t>
          </a:r>
        </a:p>
      </dgm:t>
    </dgm:pt>
    <dgm:pt modelId="{C1CAA1AD-90F2-4191-B003-2CF82B04BB79}" type="parTrans" cxnId="{51126C95-B7B5-47A0-A27B-9A007A180D1F}">
      <dgm:prSet/>
      <dgm:spPr/>
      <dgm:t>
        <a:bodyPr/>
        <a:lstStyle/>
        <a:p>
          <a:endParaRPr lang="en-US"/>
        </a:p>
      </dgm:t>
    </dgm:pt>
    <dgm:pt modelId="{A8E79976-5113-4061-B496-5975CA1F110A}" type="sibTrans" cxnId="{51126C95-B7B5-47A0-A27B-9A007A180D1F}">
      <dgm:prSet/>
      <dgm:spPr/>
      <dgm:t>
        <a:bodyPr/>
        <a:lstStyle/>
        <a:p>
          <a:endParaRPr lang="en-US"/>
        </a:p>
      </dgm:t>
    </dgm:pt>
    <dgm:pt modelId="{9B2F50A5-154F-41F7-9ADB-7177D2496744}">
      <dgm:prSet phldrT="[Text]"/>
      <dgm:spPr/>
      <dgm:t>
        <a:bodyPr/>
        <a:lstStyle/>
        <a:p>
          <a:r>
            <a:rPr lang="en-US" dirty="0">
              <a:solidFill>
                <a:srgbClr val="92D050"/>
              </a:solidFill>
            </a:rPr>
            <a:t>Teaching</a:t>
          </a:r>
        </a:p>
      </dgm:t>
    </dgm:pt>
    <dgm:pt modelId="{C5B2640E-37EA-4346-B7A1-90AC809792D1}" type="parTrans" cxnId="{4A80D606-0732-4E00-BF6F-7C0C0CF54FFE}">
      <dgm:prSet/>
      <dgm:spPr/>
      <dgm:t>
        <a:bodyPr/>
        <a:lstStyle/>
        <a:p>
          <a:endParaRPr lang="en-US"/>
        </a:p>
      </dgm:t>
    </dgm:pt>
    <dgm:pt modelId="{C7F24AF6-78FB-438B-BF19-D6B0D6CCF38F}" type="sibTrans" cxnId="{4A80D606-0732-4E00-BF6F-7C0C0CF54FFE}">
      <dgm:prSet/>
      <dgm:spPr/>
      <dgm:t>
        <a:bodyPr/>
        <a:lstStyle/>
        <a:p>
          <a:endParaRPr lang="en-US"/>
        </a:p>
      </dgm:t>
    </dgm:pt>
    <dgm:pt modelId="{819A2E83-AED8-4B7F-BE99-B47047A5B555}" type="pres">
      <dgm:prSet presAssocID="{B99284BB-E492-4B1B-8964-C0EF30A55D8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09B942B-E82E-4FAC-B1FD-7C52ACAEA3D0}" type="pres">
      <dgm:prSet presAssocID="{64FD5F7B-B01C-4F29-9383-2FD970A38CF3}" presName="singleCycle" presStyleCnt="0"/>
      <dgm:spPr/>
    </dgm:pt>
    <dgm:pt modelId="{94013B43-06CD-452B-AF52-CE51F14F6209}" type="pres">
      <dgm:prSet presAssocID="{64FD5F7B-B01C-4F29-9383-2FD970A38CF3}" presName="singleCenter" presStyleLbl="node1" presStyleIdx="0" presStyleCnt="5" custScaleX="158038" custScaleY="131060" custLinFactNeighborX="-3863" custLinFactNeighborY="1780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4F0410C8-7A80-4E36-96B8-70CF3CB738F0}" type="pres">
      <dgm:prSet presAssocID="{098A3244-9819-4262-9F0F-CFDF43EB72A1}" presName="Name56" presStyleLbl="parChTrans1D2" presStyleIdx="0" presStyleCnt="4"/>
      <dgm:spPr/>
      <dgm:t>
        <a:bodyPr/>
        <a:lstStyle/>
        <a:p>
          <a:endParaRPr lang="en-US"/>
        </a:p>
      </dgm:t>
    </dgm:pt>
    <dgm:pt modelId="{3D61B5AF-E151-482A-95E6-023B1D82EBF2}" type="pres">
      <dgm:prSet presAssocID="{F643C98D-B3DC-4918-8CAF-30A44CB2118F}" presName="text0" presStyleLbl="node1" presStyleIdx="1" presStyleCnt="5" custScaleX="318297" custScaleY="131262" custRadScaleRad="162334" custRadScaleInc="-130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231CF-16DE-48CE-A864-C63492E8239C}" type="pres">
      <dgm:prSet presAssocID="{02E4B212-6763-4417-B2EF-D0241CD32CBD}" presName="Name56" presStyleLbl="parChTrans1D2" presStyleIdx="1" presStyleCnt="4"/>
      <dgm:spPr/>
      <dgm:t>
        <a:bodyPr/>
        <a:lstStyle/>
        <a:p>
          <a:endParaRPr lang="en-US"/>
        </a:p>
      </dgm:t>
    </dgm:pt>
    <dgm:pt modelId="{CAF43010-F207-410D-9614-481EAC88FE57}" type="pres">
      <dgm:prSet presAssocID="{C3465BF8-DE96-49E7-B239-759BC9B45B41}" presName="text0" presStyleLbl="node1" presStyleIdx="2" presStyleCnt="5" custScaleX="239395" custScaleY="153524" custRadScaleRad="159248" custRadScaleInc="-54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8CD7C4-B1E6-4C29-9498-124FBF75E8EF}" type="pres">
      <dgm:prSet presAssocID="{C1CAA1AD-90F2-4191-B003-2CF82B04BB79}" presName="Name56" presStyleLbl="parChTrans1D2" presStyleIdx="2" presStyleCnt="4"/>
      <dgm:spPr/>
      <dgm:t>
        <a:bodyPr/>
        <a:lstStyle/>
        <a:p>
          <a:endParaRPr lang="en-US"/>
        </a:p>
      </dgm:t>
    </dgm:pt>
    <dgm:pt modelId="{036487EF-AB5E-4614-80E0-BA7A0D18D7CB}" type="pres">
      <dgm:prSet presAssocID="{A3725214-0975-4AB6-9DB4-39387EDE2FE1}" presName="text0" presStyleLbl="node1" presStyleIdx="3" presStyleCnt="5" custScaleX="236707" custScaleY="160267" custRadScaleRad="166501" custRadScaleInc="-133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E95C6-8429-4A31-AEB5-9BFFB7F94B95}" type="pres">
      <dgm:prSet presAssocID="{C5B2640E-37EA-4346-B7A1-90AC809792D1}" presName="Name56" presStyleLbl="parChTrans1D2" presStyleIdx="3" presStyleCnt="4"/>
      <dgm:spPr/>
      <dgm:t>
        <a:bodyPr/>
        <a:lstStyle/>
        <a:p>
          <a:endParaRPr lang="en-US"/>
        </a:p>
      </dgm:t>
    </dgm:pt>
    <dgm:pt modelId="{303BDA19-81B1-45CC-B5F2-5BC7AC228E4D}" type="pres">
      <dgm:prSet presAssocID="{9B2F50A5-154F-41F7-9ADB-7177D2496744}" presName="text0" presStyleLbl="node1" presStyleIdx="4" presStyleCnt="5" custScaleX="236478" custScaleY="153583" custRadScaleRad="168038" custRadScaleInc="-502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7F2F39-1F8D-4CB7-86E8-2A2DCDDDFB46}" type="presOf" srcId="{F643C98D-B3DC-4918-8CAF-30A44CB2118F}" destId="{3D61B5AF-E151-482A-95E6-023B1D82EBF2}" srcOrd="0" destOrd="0" presId="urn:microsoft.com/office/officeart/2008/layout/RadialCluster"/>
    <dgm:cxn modelId="{51126C95-B7B5-47A0-A27B-9A007A180D1F}" srcId="{64FD5F7B-B01C-4F29-9383-2FD970A38CF3}" destId="{A3725214-0975-4AB6-9DB4-39387EDE2FE1}" srcOrd="2" destOrd="0" parTransId="{C1CAA1AD-90F2-4191-B003-2CF82B04BB79}" sibTransId="{A8E79976-5113-4061-B496-5975CA1F110A}"/>
    <dgm:cxn modelId="{D7783CCA-4B83-4DF3-B5C7-2A4B6E7BE674}" type="presOf" srcId="{C1CAA1AD-90F2-4191-B003-2CF82B04BB79}" destId="{648CD7C4-B1E6-4C29-9498-124FBF75E8EF}" srcOrd="0" destOrd="0" presId="urn:microsoft.com/office/officeart/2008/layout/RadialCluster"/>
    <dgm:cxn modelId="{43BD6016-C10E-4907-9286-E3AC446C64CF}" type="presOf" srcId="{A3725214-0975-4AB6-9DB4-39387EDE2FE1}" destId="{036487EF-AB5E-4614-80E0-BA7A0D18D7CB}" srcOrd="0" destOrd="0" presId="urn:microsoft.com/office/officeart/2008/layout/RadialCluster"/>
    <dgm:cxn modelId="{05131EA2-714E-4134-A51D-43DA8C711063}" type="presOf" srcId="{02E4B212-6763-4417-B2EF-D0241CD32CBD}" destId="{A12231CF-16DE-48CE-A864-C63492E8239C}" srcOrd="0" destOrd="0" presId="urn:microsoft.com/office/officeart/2008/layout/RadialCluster"/>
    <dgm:cxn modelId="{AE25D1D3-5778-429D-BF3C-ECD4AF4292B6}" type="presOf" srcId="{64FD5F7B-B01C-4F29-9383-2FD970A38CF3}" destId="{94013B43-06CD-452B-AF52-CE51F14F6209}" srcOrd="0" destOrd="0" presId="urn:microsoft.com/office/officeart/2008/layout/RadialCluster"/>
    <dgm:cxn modelId="{4A80D606-0732-4E00-BF6F-7C0C0CF54FFE}" srcId="{64FD5F7B-B01C-4F29-9383-2FD970A38CF3}" destId="{9B2F50A5-154F-41F7-9ADB-7177D2496744}" srcOrd="3" destOrd="0" parTransId="{C5B2640E-37EA-4346-B7A1-90AC809792D1}" sibTransId="{C7F24AF6-78FB-438B-BF19-D6B0D6CCF38F}"/>
    <dgm:cxn modelId="{9A716F9D-2B96-4FE8-BBDF-C11DEAF9FFF2}" srcId="{B99284BB-E492-4B1B-8964-C0EF30A55D8A}" destId="{64FD5F7B-B01C-4F29-9383-2FD970A38CF3}" srcOrd="0" destOrd="0" parTransId="{8B16B466-784C-49EF-BCA4-8C185D71D634}" sibTransId="{D5A0985A-D4C6-494C-88BF-A8707E76DB34}"/>
    <dgm:cxn modelId="{52B1E9B0-65BF-4E93-B7F8-E1A6DBDD7096}" srcId="{64FD5F7B-B01C-4F29-9383-2FD970A38CF3}" destId="{C3465BF8-DE96-49E7-B239-759BC9B45B41}" srcOrd="1" destOrd="0" parTransId="{02E4B212-6763-4417-B2EF-D0241CD32CBD}" sibTransId="{23CD45B7-2CD2-4AD0-8A16-76DA93A09F18}"/>
    <dgm:cxn modelId="{AB0B87F2-B222-4657-B578-264B84025018}" type="presOf" srcId="{C5B2640E-37EA-4346-B7A1-90AC809792D1}" destId="{461E95C6-8429-4A31-AEB5-9BFFB7F94B95}" srcOrd="0" destOrd="0" presId="urn:microsoft.com/office/officeart/2008/layout/RadialCluster"/>
    <dgm:cxn modelId="{3128C7C0-2C8D-4BAD-BF87-27BFC31FBEC7}" type="presOf" srcId="{B99284BB-E492-4B1B-8964-C0EF30A55D8A}" destId="{819A2E83-AED8-4B7F-BE99-B47047A5B555}" srcOrd="0" destOrd="0" presId="urn:microsoft.com/office/officeart/2008/layout/RadialCluster"/>
    <dgm:cxn modelId="{07B85807-6F13-42AD-AE82-0FDFD0119A4B}" type="presOf" srcId="{9B2F50A5-154F-41F7-9ADB-7177D2496744}" destId="{303BDA19-81B1-45CC-B5F2-5BC7AC228E4D}" srcOrd="0" destOrd="0" presId="urn:microsoft.com/office/officeart/2008/layout/RadialCluster"/>
    <dgm:cxn modelId="{F015717B-0E19-4C95-95ED-841EB87D4389}" type="presOf" srcId="{C3465BF8-DE96-49E7-B239-759BC9B45B41}" destId="{CAF43010-F207-410D-9614-481EAC88FE57}" srcOrd="0" destOrd="0" presId="urn:microsoft.com/office/officeart/2008/layout/RadialCluster"/>
    <dgm:cxn modelId="{C1DFB517-B3CA-48E4-9BD5-D139F5F9DCB4}" type="presOf" srcId="{098A3244-9819-4262-9F0F-CFDF43EB72A1}" destId="{4F0410C8-7A80-4E36-96B8-70CF3CB738F0}" srcOrd="0" destOrd="0" presId="urn:microsoft.com/office/officeart/2008/layout/RadialCluster"/>
    <dgm:cxn modelId="{BA1BE0C1-23C7-4CB9-8F11-3DC82FE88117}" srcId="{64FD5F7B-B01C-4F29-9383-2FD970A38CF3}" destId="{F643C98D-B3DC-4918-8CAF-30A44CB2118F}" srcOrd="0" destOrd="0" parTransId="{098A3244-9819-4262-9F0F-CFDF43EB72A1}" sibTransId="{8E01897D-1563-44DD-A659-0B2CD0AA1956}"/>
    <dgm:cxn modelId="{C076A7E7-5F10-4D4D-9905-B2820D192034}" type="presParOf" srcId="{819A2E83-AED8-4B7F-BE99-B47047A5B555}" destId="{609B942B-E82E-4FAC-B1FD-7C52ACAEA3D0}" srcOrd="0" destOrd="0" presId="urn:microsoft.com/office/officeart/2008/layout/RadialCluster"/>
    <dgm:cxn modelId="{613ACA4E-40DC-40F7-966B-8E084FD83224}" type="presParOf" srcId="{609B942B-E82E-4FAC-B1FD-7C52ACAEA3D0}" destId="{94013B43-06CD-452B-AF52-CE51F14F6209}" srcOrd="0" destOrd="0" presId="urn:microsoft.com/office/officeart/2008/layout/RadialCluster"/>
    <dgm:cxn modelId="{F86D7F9E-BC4E-49DE-88CC-A57FDBC266A0}" type="presParOf" srcId="{609B942B-E82E-4FAC-B1FD-7C52ACAEA3D0}" destId="{4F0410C8-7A80-4E36-96B8-70CF3CB738F0}" srcOrd="1" destOrd="0" presId="urn:microsoft.com/office/officeart/2008/layout/RadialCluster"/>
    <dgm:cxn modelId="{207FB611-DD9E-4F77-AAF1-9A9F9D48C455}" type="presParOf" srcId="{609B942B-E82E-4FAC-B1FD-7C52ACAEA3D0}" destId="{3D61B5AF-E151-482A-95E6-023B1D82EBF2}" srcOrd="2" destOrd="0" presId="urn:microsoft.com/office/officeart/2008/layout/RadialCluster"/>
    <dgm:cxn modelId="{47DA7F68-66F6-442B-8901-4B05DEC73651}" type="presParOf" srcId="{609B942B-E82E-4FAC-B1FD-7C52ACAEA3D0}" destId="{A12231CF-16DE-48CE-A864-C63492E8239C}" srcOrd="3" destOrd="0" presId="urn:microsoft.com/office/officeart/2008/layout/RadialCluster"/>
    <dgm:cxn modelId="{603F6CDE-7870-403E-98C5-76EAD561C50F}" type="presParOf" srcId="{609B942B-E82E-4FAC-B1FD-7C52ACAEA3D0}" destId="{CAF43010-F207-410D-9614-481EAC88FE57}" srcOrd="4" destOrd="0" presId="urn:microsoft.com/office/officeart/2008/layout/RadialCluster"/>
    <dgm:cxn modelId="{E2A017A3-073C-423F-8248-82A66683ED68}" type="presParOf" srcId="{609B942B-E82E-4FAC-B1FD-7C52ACAEA3D0}" destId="{648CD7C4-B1E6-4C29-9498-124FBF75E8EF}" srcOrd="5" destOrd="0" presId="urn:microsoft.com/office/officeart/2008/layout/RadialCluster"/>
    <dgm:cxn modelId="{64FD6824-3D85-4C72-A74D-1DB8A6AEB7BB}" type="presParOf" srcId="{609B942B-E82E-4FAC-B1FD-7C52ACAEA3D0}" destId="{036487EF-AB5E-4614-80E0-BA7A0D18D7CB}" srcOrd="6" destOrd="0" presId="urn:microsoft.com/office/officeart/2008/layout/RadialCluster"/>
    <dgm:cxn modelId="{958DFDF6-C2BD-4E2F-A095-FC7A0365B14A}" type="presParOf" srcId="{609B942B-E82E-4FAC-B1FD-7C52ACAEA3D0}" destId="{461E95C6-8429-4A31-AEB5-9BFFB7F94B95}" srcOrd="7" destOrd="0" presId="urn:microsoft.com/office/officeart/2008/layout/RadialCluster"/>
    <dgm:cxn modelId="{D816F71F-E9D1-489B-9B1B-8C9976462902}" type="presParOf" srcId="{609B942B-E82E-4FAC-B1FD-7C52ACAEA3D0}" destId="{303BDA19-81B1-45CC-B5F2-5BC7AC228E4D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42DC7-09FF-4885-AC2C-83085FFFA242}">
      <dsp:nvSpPr>
        <dsp:cNvPr id="0" name=""/>
        <dsp:cNvSpPr/>
      </dsp:nvSpPr>
      <dsp:spPr>
        <a:xfrm>
          <a:off x="0" y="0"/>
          <a:ext cx="8458200" cy="21488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73A53-5D28-45A8-9080-71CFFC21003E}">
      <dsp:nvSpPr>
        <dsp:cNvPr id="0" name=""/>
        <dsp:cNvSpPr/>
      </dsp:nvSpPr>
      <dsp:spPr>
        <a:xfrm>
          <a:off x="253746" y="286511"/>
          <a:ext cx="2484596" cy="157581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62894-D5AE-4293-92EC-69E0769A1A0D}">
      <dsp:nvSpPr>
        <dsp:cNvPr id="0" name=""/>
        <dsp:cNvSpPr/>
      </dsp:nvSpPr>
      <dsp:spPr>
        <a:xfrm rot="10800000">
          <a:off x="253746" y="2148840"/>
          <a:ext cx="2484596" cy="262636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chemeClr val="tx1"/>
              </a:solidFill>
            </a:rPr>
            <a:t>Training Programs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rgbClr val="92D050"/>
              </a:solidFill>
            </a:rPr>
            <a:t>Testing Protocols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rgbClr val="00B0F0"/>
              </a:solidFill>
            </a:rPr>
            <a:t>Interpersonal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Intrapersonal</a:t>
          </a:r>
        </a:p>
      </dsp:txBody>
      <dsp:txXfrm rot="10800000">
        <a:off x="330156" y="2148840"/>
        <a:ext cx="2331776" cy="2549950"/>
      </dsp:txXfrm>
    </dsp:sp>
    <dsp:sp modelId="{C3FE90E3-F0B6-4AA4-85AD-360349269754}">
      <dsp:nvSpPr>
        <dsp:cNvPr id="0" name=""/>
        <dsp:cNvSpPr/>
      </dsp:nvSpPr>
      <dsp:spPr>
        <a:xfrm>
          <a:off x="2986801" y="286511"/>
          <a:ext cx="2484596" cy="157581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D1D4D6-7126-4F53-B906-F835DEB24762}">
      <dsp:nvSpPr>
        <dsp:cNvPr id="0" name=""/>
        <dsp:cNvSpPr/>
      </dsp:nvSpPr>
      <dsp:spPr>
        <a:xfrm rot="10800000">
          <a:off x="2986801" y="2148840"/>
          <a:ext cx="2484596" cy="262636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chemeClr val="tx1"/>
              </a:solidFill>
            </a:rPr>
            <a:t>Training Variables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rgbClr val="92D050"/>
              </a:solidFill>
            </a:rPr>
            <a:t>Leadership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rgbClr val="00B0F0"/>
              </a:solidFill>
            </a:rPr>
            <a:t>Self-Confidence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Resilience</a:t>
          </a:r>
        </a:p>
      </dsp:txBody>
      <dsp:txXfrm rot="10800000">
        <a:off x="3063211" y="2148840"/>
        <a:ext cx="2331776" cy="2549950"/>
      </dsp:txXfrm>
    </dsp:sp>
    <dsp:sp modelId="{3CC697F8-76D7-421C-A70D-DB4B7BAD15E3}">
      <dsp:nvSpPr>
        <dsp:cNvPr id="0" name=""/>
        <dsp:cNvSpPr/>
      </dsp:nvSpPr>
      <dsp:spPr>
        <a:xfrm>
          <a:off x="5719857" y="286511"/>
          <a:ext cx="2484596" cy="157581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4A28B-B2E3-4FAA-8119-027CD16B7118}">
      <dsp:nvSpPr>
        <dsp:cNvPr id="0" name=""/>
        <dsp:cNvSpPr/>
      </dsp:nvSpPr>
      <dsp:spPr>
        <a:xfrm rot="10800000">
          <a:off x="5719857" y="2148840"/>
          <a:ext cx="2484596" cy="262636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chemeClr val="tx1"/>
              </a:solidFill>
            </a:rPr>
            <a:t>Recreational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rgbClr val="92D050"/>
              </a:solidFill>
            </a:rPr>
            <a:t>Development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rgbClr val="00B0F0"/>
              </a:solidFill>
            </a:rPr>
            <a:t>Elite</a:t>
          </a:r>
        </a:p>
      </dsp:txBody>
      <dsp:txXfrm rot="10800000">
        <a:off x="5796267" y="2148840"/>
        <a:ext cx="2331776" cy="2549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13B43-06CD-452B-AF52-CE51F14F6209}">
      <dsp:nvSpPr>
        <dsp:cNvPr id="0" name=""/>
        <dsp:cNvSpPr/>
      </dsp:nvSpPr>
      <dsp:spPr>
        <a:xfrm>
          <a:off x="3024652" y="1175308"/>
          <a:ext cx="1838738" cy="15248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Intrapersonal</a:t>
          </a:r>
        </a:p>
      </dsp:txBody>
      <dsp:txXfrm>
        <a:off x="3099089" y="1249745"/>
        <a:ext cx="1689864" cy="1375981"/>
      </dsp:txXfrm>
    </dsp:sp>
    <dsp:sp modelId="{4F0410C8-7A80-4E36-96B8-70CF3CB738F0}">
      <dsp:nvSpPr>
        <dsp:cNvPr id="0" name=""/>
        <dsp:cNvSpPr/>
      </dsp:nvSpPr>
      <dsp:spPr>
        <a:xfrm rot="12882978">
          <a:off x="2685189" y="1194638"/>
          <a:ext cx="3726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2630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61B5AF-E151-482A-95E6-023B1D82EBF2}">
      <dsp:nvSpPr>
        <dsp:cNvPr id="0" name=""/>
        <dsp:cNvSpPr/>
      </dsp:nvSpPr>
      <dsp:spPr>
        <a:xfrm>
          <a:off x="739330" y="65302"/>
          <a:ext cx="2481223" cy="10232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solidFill>
                <a:schemeClr val="tx1"/>
              </a:solidFill>
            </a:rPr>
            <a:t>Coach Philosophy</a:t>
          </a:r>
        </a:p>
      </dsp:txBody>
      <dsp:txXfrm>
        <a:off x="789280" y="115252"/>
        <a:ext cx="2381323" cy="923327"/>
      </dsp:txXfrm>
    </dsp:sp>
    <dsp:sp modelId="{A12231CF-16DE-48CE-A864-C63492E8239C}">
      <dsp:nvSpPr>
        <dsp:cNvPr id="0" name=""/>
        <dsp:cNvSpPr/>
      </dsp:nvSpPr>
      <dsp:spPr>
        <a:xfrm rot="836042">
          <a:off x="4857610" y="2213139"/>
          <a:ext cx="3928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2869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F43010-F207-410D-9614-481EAC88FE57}">
      <dsp:nvSpPr>
        <dsp:cNvPr id="0" name=""/>
        <dsp:cNvSpPr/>
      </dsp:nvSpPr>
      <dsp:spPr>
        <a:xfrm>
          <a:off x="5244699" y="1893560"/>
          <a:ext cx="1866157" cy="11967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solidFill>
                <a:srgbClr val="00B0F0"/>
              </a:solidFill>
            </a:rPr>
            <a:t>Space Diagrams</a:t>
          </a:r>
        </a:p>
      </dsp:txBody>
      <dsp:txXfrm>
        <a:off x="5303120" y="1951981"/>
        <a:ext cx="1749315" cy="1079924"/>
      </dsp:txXfrm>
    </dsp:sp>
    <dsp:sp modelId="{648CD7C4-B1E6-4C29-9498-124FBF75E8EF}">
      <dsp:nvSpPr>
        <dsp:cNvPr id="0" name=""/>
        <dsp:cNvSpPr/>
      </dsp:nvSpPr>
      <dsp:spPr>
        <a:xfrm rot="9173596">
          <a:off x="2557374" y="2520981"/>
          <a:ext cx="4944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4432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487EF-AB5E-4614-80E0-BA7A0D18D7CB}">
      <dsp:nvSpPr>
        <dsp:cNvPr id="0" name=""/>
        <dsp:cNvSpPr/>
      </dsp:nvSpPr>
      <dsp:spPr>
        <a:xfrm>
          <a:off x="739324" y="2481216"/>
          <a:ext cx="1845204" cy="12493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solidFill>
                <a:srgbClr val="92D050"/>
              </a:solidFill>
            </a:rPr>
            <a:t>Reflection</a:t>
          </a:r>
        </a:p>
      </dsp:txBody>
      <dsp:txXfrm>
        <a:off x="800311" y="2542203"/>
        <a:ext cx="1723230" cy="11273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13B43-06CD-452B-AF52-CE51F14F6209}">
      <dsp:nvSpPr>
        <dsp:cNvPr id="0" name=""/>
        <dsp:cNvSpPr/>
      </dsp:nvSpPr>
      <dsp:spPr>
        <a:xfrm>
          <a:off x="2828767" y="1175323"/>
          <a:ext cx="1838738" cy="15248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Interpersonal</a:t>
          </a:r>
        </a:p>
      </dsp:txBody>
      <dsp:txXfrm>
        <a:off x="2903204" y="1249760"/>
        <a:ext cx="1689864" cy="1375981"/>
      </dsp:txXfrm>
    </dsp:sp>
    <dsp:sp modelId="{4F0410C8-7A80-4E36-96B8-70CF3CB738F0}">
      <dsp:nvSpPr>
        <dsp:cNvPr id="0" name=""/>
        <dsp:cNvSpPr/>
      </dsp:nvSpPr>
      <dsp:spPr>
        <a:xfrm rot="12830695">
          <a:off x="2446312" y="1204880"/>
          <a:ext cx="4178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7858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61B5AF-E151-482A-95E6-023B1D82EBF2}">
      <dsp:nvSpPr>
        <dsp:cNvPr id="0" name=""/>
        <dsp:cNvSpPr/>
      </dsp:nvSpPr>
      <dsp:spPr>
        <a:xfrm>
          <a:off x="478159" y="65289"/>
          <a:ext cx="2481223" cy="10232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>
              <a:solidFill>
                <a:schemeClr val="tx1"/>
              </a:solidFill>
            </a:rPr>
            <a:t>Feedback</a:t>
          </a:r>
        </a:p>
      </dsp:txBody>
      <dsp:txXfrm>
        <a:off x="528109" y="115239"/>
        <a:ext cx="2381323" cy="923327"/>
      </dsp:txXfrm>
    </dsp:sp>
    <dsp:sp modelId="{A12231CF-16DE-48CE-A864-C63492E8239C}">
      <dsp:nvSpPr>
        <dsp:cNvPr id="0" name=""/>
        <dsp:cNvSpPr/>
      </dsp:nvSpPr>
      <dsp:spPr>
        <a:xfrm rot="20129155">
          <a:off x="4642149" y="1401780"/>
          <a:ext cx="5626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2602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F43010-F207-410D-9614-481EAC88FE57}">
      <dsp:nvSpPr>
        <dsp:cNvPr id="0" name=""/>
        <dsp:cNvSpPr/>
      </dsp:nvSpPr>
      <dsp:spPr>
        <a:xfrm>
          <a:off x="5179395" y="261175"/>
          <a:ext cx="1866157" cy="11967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solidFill>
                <a:srgbClr val="FFFF00"/>
              </a:solidFill>
            </a:rPr>
            <a:t>Motivational Climate</a:t>
          </a:r>
        </a:p>
      </dsp:txBody>
      <dsp:txXfrm>
        <a:off x="5237816" y="319596"/>
        <a:ext cx="1749315" cy="1079924"/>
      </dsp:txXfrm>
    </dsp:sp>
    <dsp:sp modelId="{648CD7C4-B1E6-4C29-9498-124FBF75E8EF}">
      <dsp:nvSpPr>
        <dsp:cNvPr id="0" name=""/>
        <dsp:cNvSpPr/>
      </dsp:nvSpPr>
      <dsp:spPr>
        <a:xfrm rot="1659260">
          <a:off x="4634496" y="2553614"/>
          <a:ext cx="5779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7924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487EF-AB5E-4614-80E0-BA7A0D18D7CB}">
      <dsp:nvSpPr>
        <dsp:cNvPr id="0" name=""/>
        <dsp:cNvSpPr/>
      </dsp:nvSpPr>
      <dsp:spPr>
        <a:xfrm>
          <a:off x="5179410" y="2546506"/>
          <a:ext cx="1845204" cy="12493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rgbClr val="00B0F0"/>
              </a:solidFill>
            </a:rPr>
            <a:t>Mentorship</a:t>
          </a:r>
        </a:p>
      </dsp:txBody>
      <dsp:txXfrm>
        <a:off x="5240397" y="2607493"/>
        <a:ext cx="1723230" cy="1127356"/>
      </dsp:txXfrm>
    </dsp:sp>
    <dsp:sp modelId="{461E95C6-8429-4A31-AEB5-9BFFB7F94B95}">
      <dsp:nvSpPr>
        <dsp:cNvPr id="0" name=""/>
        <dsp:cNvSpPr/>
      </dsp:nvSpPr>
      <dsp:spPr>
        <a:xfrm rot="9449285">
          <a:off x="2368647" y="2410363"/>
          <a:ext cx="4783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8344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BDA19-81B1-45CC-B5F2-5BC7AC228E4D}">
      <dsp:nvSpPr>
        <dsp:cNvPr id="0" name=""/>
        <dsp:cNvSpPr/>
      </dsp:nvSpPr>
      <dsp:spPr>
        <a:xfrm>
          <a:off x="543453" y="2285332"/>
          <a:ext cx="1843418" cy="1197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solidFill>
                <a:srgbClr val="92D050"/>
              </a:solidFill>
            </a:rPr>
            <a:t>Teaching</a:t>
          </a:r>
        </a:p>
      </dsp:txBody>
      <dsp:txXfrm>
        <a:off x="601897" y="2343776"/>
        <a:ext cx="1726530" cy="1080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07F94-644F-43AB-A76A-88B502662E08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C7C45-9E89-41F5-9264-CF00A86A1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850103-8409-45FB-8621-FD90D3674C8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77F-2504-E741-85B4-8F01994E1F25}" type="datetimeFigureOut">
              <a:rPr lang="en-US" dirty="0"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894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9AA8-F115-4718-B67D-AA60E6CBB8C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794FB5E-37B4-4950-8FFE-BAC79BFEB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99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9AA8-F115-4718-B67D-AA60E6CBB8C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794FB5E-37B4-4950-8FFE-BAC79BFEBC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4292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9AA8-F115-4718-B67D-AA60E6CBB8C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794FB5E-37B4-4950-8FFE-BAC79BFEB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66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9AA8-F115-4718-B67D-AA60E6CBB8C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794FB5E-37B4-4950-8FFE-BAC79BFEBC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3896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9AA8-F115-4718-B67D-AA60E6CBB8C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794FB5E-37B4-4950-8FFE-BAC79BFEB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50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3594-20AE-4176-9745-0F67A2C5EA8E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3B2B-8644-4684-A30F-526C0EE2CD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18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1076-4354-431F-87E5-0D23325E38FC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357A-BC02-43A6-B573-06523C138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C520-5DE2-4CAA-8710-60AB7C666493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1A1E-D6F4-4627-B1DF-F930BD9DC7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6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E5E3-5BC2-43BB-AD00-45B36631FA90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B5A9A92-693E-4B36-BAE1-B6EF9A50D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9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C5EC-2117-4221-BD22-EA7986BE61AD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F680D6D-3844-4DB8-B413-80E6F4681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7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14EF-5DBC-4905-88EC-EAB9CD0426C6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2CD1810-A858-4EC7-A321-B643FDFEA2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42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5357-6B59-4CCB-A551-A002FE05CFC5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8E0C-8EEE-4FDE-A36F-E7DC4E625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9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E495-356A-492B-A842-C9F7162731CC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9A0-82B7-41A4-B139-601C1D4C8C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4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AC00-2928-460D-9358-20FDE53ACB4C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6D45-E8C9-4FC7-B46D-1D4284EF7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1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9977-1B39-4A85-BF77-144584882CCB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AD1BCBF-C292-466A-92D5-A0D2EDD07C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7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09AA8-F115-4718-B67D-AA60E6CBB8C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794FB5E-37B4-4950-8FFE-BAC79BFEB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2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Andy.Gillham@sanfordhealth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Flyers 2025: Professional </a:t>
            </a:r>
            <a:r>
              <a:rPr lang="en-US" dirty="0"/>
              <a:t>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Andy Gillham, PhD, CSCS*D, CMPC</a:t>
            </a:r>
          </a:p>
        </p:txBody>
      </p:sp>
    </p:spTree>
    <p:extLst>
      <p:ext uri="{BB962C8B-B14F-4D97-AF65-F5344CB8AC3E}">
        <p14:creationId xmlns:p14="http://schemas.microsoft.com/office/powerpoint/2010/main" val="384800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937" y="179110"/>
            <a:ext cx="7431464" cy="867266"/>
          </a:xfrm>
        </p:spPr>
        <p:txBody>
          <a:bodyPr/>
          <a:lstStyle/>
          <a:p>
            <a:r>
              <a:rPr lang="en-US" dirty="0" smtClean="0"/>
              <a:t>Intention of Player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937" y="1508289"/>
            <a:ext cx="7431463" cy="4402933"/>
          </a:xfrm>
        </p:spPr>
        <p:txBody>
          <a:bodyPr/>
          <a:lstStyle/>
          <a:p>
            <a:r>
              <a:rPr lang="en-US" dirty="0" smtClean="0"/>
              <a:t>Providing guidance for parents, and kids, on accurate skill level placement.</a:t>
            </a:r>
          </a:p>
          <a:p>
            <a:pPr lvl="1"/>
            <a:r>
              <a:rPr lang="en-US" dirty="0" smtClean="0"/>
              <a:t>What to work on in the summer?</a:t>
            </a:r>
          </a:p>
          <a:p>
            <a:pPr lvl="1"/>
            <a:r>
              <a:rPr lang="en-US" dirty="0" smtClean="0"/>
              <a:t>Skill degradation?</a:t>
            </a:r>
          </a:p>
          <a:p>
            <a:pPr lvl="1"/>
            <a:r>
              <a:rPr lang="en-US" dirty="0" smtClean="0"/>
              <a:t>Help the next coach!</a:t>
            </a:r>
          </a:p>
          <a:p>
            <a:r>
              <a:rPr lang="en-US" dirty="0" smtClean="0"/>
              <a:t>Honesty &amp; Accuracy are critical.</a:t>
            </a:r>
          </a:p>
          <a:p>
            <a:pPr lvl="1"/>
            <a:r>
              <a:rPr lang="en-US" dirty="0" smtClean="0"/>
              <a:t>4’s are truly “special” kids. How many do we as SFYHA have?</a:t>
            </a:r>
          </a:p>
          <a:p>
            <a:r>
              <a:rPr lang="en-US" dirty="0" smtClean="0"/>
              <a:t>NOT meant to be a time suck for you. 10 min/ kid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15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419600"/>
            <a:ext cx="8305800" cy="2087563"/>
          </a:xfrm>
        </p:spPr>
        <p:txBody>
          <a:bodyPr>
            <a:normAutofit/>
          </a:bodyPr>
          <a:lstStyle/>
          <a:p>
            <a:r>
              <a:rPr lang="en-US" sz="3200" dirty="0"/>
              <a:t>Dr.  Andy Gillham, PhD, CSCS*D, CMPC</a:t>
            </a:r>
          </a:p>
          <a:p>
            <a:r>
              <a:rPr lang="en-US" sz="3200" dirty="0" smtClean="0">
                <a:solidFill>
                  <a:srgbClr val="00B0F0"/>
                </a:solidFill>
                <a:hlinkClick r:id="rId2"/>
              </a:rPr>
              <a:t>Andy.Gillham@sanfordhealth.org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9800"/>
            <a:ext cx="3276600" cy="215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481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213" y="314794"/>
            <a:ext cx="7674964" cy="1064302"/>
          </a:xfrm>
        </p:spPr>
        <p:txBody>
          <a:bodyPr>
            <a:normAutofit/>
          </a:bodyPr>
          <a:lstStyle/>
          <a:p>
            <a:r>
              <a:rPr lang="en-US" sz="3200" dirty="0"/>
              <a:t>Professional Development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20565"/>
            <a:ext cx="8229600" cy="220980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You want to get better.</a:t>
            </a:r>
          </a:p>
          <a:p>
            <a:pPr lvl="1"/>
            <a:r>
              <a:rPr lang="en-US" dirty="0"/>
              <a:t>H</a:t>
            </a:r>
            <a:r>
              <a:rPr lang="en-US" sz="2800" dirty="0"/>
              <a:t>ow do you know if you are?</a:t>
            </a:r>
          </a:p>
          <a:p>
            <a:pPr lvl="1"/>
            <a:r>
              <a:rPr lang="en-US" sz="2800" dirty="0"/>
              <a:t>How do you even know what to try to get better at?</a:t>
            </a:r>
          </a:p>
          <a:p>
            <a:r>
              <a:rPr lang="en-US" sz="2800" dirty="0"/>
              <a:t>What happens if everyone does the same things?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208" y="3936793"/>
            <a:ext cx="4193583" cy="272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367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vs. Informal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552275"/>
            <a:ext cx="1219200" cy="639762"/>
          </a:xfrm>
        </p:spPr>
        <p:txBody>
          <a:bodyPr/>
          <a:lstStyle/>
          <a:p>
            <a:r>
              <a:rPr lang="en-US" dirty="0"/>
              <a:t>Formal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35153" y="2201056"/>
            <a:ext cx="2420764" cy="3992563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  <a:p>
            <a:r>
              <a:rPr lang="en-US" dirty="0"/>
              <a:t>Meaning</a:t>
            </a:r>
          </a:p>
          <a:p>
            <a:r>
              <a:rPr lang="en-US" dirty="0"/>
              <a:t>Individualization</a:t>
            </a:r>
          </a:p>
          <a:p>
            <a:r>
              <a:rPr lang="en-US" dirty="0"/>
              <a:t>Top-Down</a:t>
            </a:r>
          </a:p>
          <a:p>
            <a:pPr lvl="2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7000" y="1524000"/>
            <a:ext cx="1723658" cy="639762"/>
          </a:xfrm>
        </p:spPr>
        <p:txBody>
          <a:bodyPr/>
          <a:lstStyle/>
          <a:p>
            <a:r>
              <a:rPr lang="en-US" dirty="0"/>
              <a:t>Informal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7000" y="2133600"/>
            <a:ext cx="2438400" cy="3951288"/>
          </a:xfrm>
        </p:spPr>
        <p:txBody>
          <a:bodyPr/>
          <a:lstStyle/>
          <a:p>
            <a:r>
              <a:rPr lang="en-US" dirty="0"/>
              <a:t>Quality Control</a:t>
            </a:r>
          </a:p>
          <a:p>
            <a:r>
              <a:rPr lang="en-US" dirty="0"/>
              <a:t>Direction</a:t>
            </a:r>
          </a:p>
          <a:p>
            <a:r>
              <a:rPr lang="en-US" dirty="0"/>
              <a:t>Feedback</a:t>
            </a:r>
          </a:p>
          <a:p>
            <a:r>
              <a:rPr lang="en-US" dirty="0"/>
              <a:t>Innovation</a:t>
            </a:r>
          </a:p>
          <a:p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1552275"/>
            <a:ext cx="3487566" cy="465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083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Self-Serving Bias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7322"/>
            <a:ext cx="62484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Attributions are used to enhance and protect self-esteem.</a:t>
            </a:r>
          </a:p>
          <a:p>
            <a:pPr lvl="1"/>
            <a:r>
              <a:rPr lang="en-US" sz="2800" dirty="0"/>
              <a:t>People take credit for success but not the blame for failure.</a:t>
            </a:r>
          </a:p>
          <a:p>
            <a:pPr lvl="1"/>
            <a:r>
              <a:rPr lang="en-US" sz="2800" dirty="0"/>
              <a:t>More responsible for successful or positive than negative outcomes.</a:t>
            </a:r>
          </a:p>
          <a:p>
            <a:pPr lvl="1"/>
            <a:r>
              <a:rPr lang="en-US" sz="2800" dirty="0"/>
              <a:t>Reasons for failure are externalized. </a:t>
            </a:r>
          </a:p>
          <a:p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839" y="1534160"/>
            <a:ext cx="183696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235" y="5122120"/>
            <a:ext cx="2831919" cy="172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629" y="3870960"/>
            <a:ext cx="21621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095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67678610"/>
              </p:ext>
            </p:extLst>
          </p:nvPr>
        </p:nvGraphicFramePr>
        <p:xfrm>
          <a:off x="381000" y="1459323"/>
          <a:ext cx="84582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095" y="474208"/>
            <a:ext cx="7644984" cy="128089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Areas of Effective Coaching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5600" y="643916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Côté</a:t>
            </a:r>
            <a:r>
              <a:rPr lang="en-US" sz="1200" dirty="0"/>
              <a:t> &amp; Gilbert, 2009</a:t>
            </a:r>
          </a:p>
        </p:txBody>
      </p:sp>
    </p:spTree>
    <p:extLst>
      <p:ext uri="{BB962C8B-B14F-4D97-AF65-F5344CB8AC3E}">
        <p14:creationId xmlns:p14="http://schemas.microsoft.com/office/powerpoint/2010/main" val="173791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err="1"/>
              <a:t>INTRApersonal</a:t>
            </a:r>
            <a:r>
              <a:rPr lang="en-US" sz="4800" dirty="0"/>
              <a:t> Example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981516"/>
              </p:ext>
            </p:extLst>
          </p:nvPr>
        </p:nvGraphicFramePr>
        <p:xfrm>
          <a:off x="457200" y="1907583"/>
          <a:ext cx="7747000" cy="387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53153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649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INTERpersonal</a:t>
            </a:r>
            <a:r>
              <a:rPr lang="en-US" dirty="0"/>
              <a:t> Example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9067094"/>
              </p:ext>
            </p:extLst>
          </p:nvPr>
        </p:nvGraphicFramePr>
        <p:xfrm>
          <a:off x="569562" y="1722895"/>
          <a:ext cx="7747000" cy="387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6756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a Think…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123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How often do you actively question your own practices?</a:t>
            </a:r>
          </a:p>
          <a:p>
            <a:r>
              <a:rPr lang="en-US" sz="2400" dirty="0"/>
              <a:t>Are you confident enough to invite someone else in to critique or evaluate you?</a:t>
            </a:r>
          </a:p>
          <a:p>
            <a:pPr lvl="0"/>
            <a:r>
              <a:rPr lang="en-US" sz="2400" dirty="0"/>
              <a:t>What is the best day of training in a week? When do you get the most accomplished? Why is it the best? Do the players agree and recognize those factors?</a:t>
            </a:r>
          </a:p>
          <a:p>
            <a:pPr lvl="0"/>
            <a:r>
              <a:rPr lang="en-US" sz="2400" dirty="0"/>
              <a:t>What is the least effective day of training in a week? Why? How can we fix that</a:t>
            </a:r>
            <a:r>
              <a:rPr lang="en-US" sz="2400" dirty="0" smtClean="0"/>
              <a:t>?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7717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085" y="122548"/>
            <a:ext cx="8653806" cy="6664751"/>
          </a:xfrm>
        </p:spPr>
        <p:txBody>
          <a:bodyPr>
            <a:normAutofit/>
          </a:bodyPr>
          <a:lstStyle/>
          <a:p>
            <a:r>
              <a:rPr lang="en-US" dirty="0"/>
              <a:t>March 22, </a:t>
            </a:r>
            <a:r>
              <a:rPr lang="en-US" dirty="0" smtClean="0"/>
              <a:t>2025- Completed </a:t>
            </a:r>
            <a:r>
              <a:rPr lang="en-US" dirty="0"/>
              <a:t>player </a:t>
            </a:r>
            <a:r>
              <a:rPr lang="en-US" dirty="0" smtClean="0"/>
              <a:t>evaluations.</a:t>
            </a:r>
          </a:p>
          <a:p>
            <a:r>
              <a:rPr lang="en-US" dirty="0" smtClean="0"/>
              <a:t> </a:t>
            </a:r>
            <a:r>
              <a:rPr lang="en-US" dirty="0"/>
              <a:t>April 15, </a:t>
            </a:r>
            <a:r>
              <a:rPr lang="en-US" dirty="0" smtClean="0"/>
              <a:t>2025- Email to Coach Houck:</a:t>
            </a:r>
          </a:p>
          <a:p>
            <a:pPr lvl="1"/>
            <a:r>
              <a:rPr lang="en-US" sz="1800" dirty="0" smtClean="0"/>
              <a:t>2 </a:t>
            </a:r>
            <a:r>
              <a:rPr lang="en-US" sz="1800" dirty="0"/>
              <a:t>keeps, 2 discards, and 2 modifications to your 2024/25 Season </a:t>
            </a:r>
            <a:r>
              <a:rPr lang="en-US" sz="1800" dirty="0" smtClean="0"/>
              <a:t>Plan</a:t>
            </a:r>
          </a:p>
          <a:p>
            <a:r>
              <a:rPr lang="en-US" dirty="0" smtClean="0"/>
              <a:t>May </a:t>
            </a:r>
            <a:r>
              <a:rPr lang="en-US" dirty="0"/>
              <a:t>1, </a:t>
            </a:r>
            <a:r>
              <a:rPr lang="en-US" dirty="0" smtClean="0"/>
              <a:t>2025-Email to Coach Houck:</a:t>
            </a:r>
          </a:p>
          <a:p>
            <a:pPr lvl="1"/>
            <a:r>
              <a:rPr lang="en-US" sz="1800" dirty="0" smtClean="0"/>
              <a:t>Identify </a:t>
            </a:r>
            <a:r>
              <a:rPr lang="en-US" sz="1800" dirty="0"/>
              <a:t>one thing (concept/tactic/technique) to put into play for the upcoming season for your team and submit this to Coach </a:t>
            </a:r>
            <a:r>
              <a:rPr lang="en-US" sz="1800" dirty="0" smtClean="0"/>
              <a:t>Houck.</a:t>
            </a:r>
          </a:p>
          <a:p>
            <a:pPr lvl="2"/>
            <a:r>
              <a:rPr lang="en-US" sz="1800" dirty="0"/>
              <a:t>P</a:t>
            </a:r>
            <a:r>
              <a:rPr lang="en-US" sz="1800" dirty="0" smtClean="0"/>
              <a:t>re-season </a:t>
            </a:r>
            <a:r>
              <a:rPr lang="en-US" sz="1800" dirty="0"/>
              <a:t>survey for the </a:t>
            </a:r>
            <a:r>
              <a:rPr lang="en-US" sz="1800" dirty="0" smtClean="0"/>
              <a:t>players?</a:t>
            </a:r>
          </a:p>
          <a:p>
            <a:pPr lvl="2"/>
            <a:r>
              <a:rPr lang="en-US" sz="1800" dirty="0" smtClean="0"/>
              <a:t>How will you use video better?</a:t>
            </a:r>
          </a:p>
          <a:p>
            <a:r>
              <a:rPr lang="en-US" dirty="0" smtClean="0"/>
              <a:t>June </a:t>
            </a:r>
            <a:r>
              <a:rPr lang="en-US" dirty="0"/>
              <a:t>1, </a:t>
            </a:r>
            <a:r>
              <a:rPr lang="en-US" dirty="0" smtClean="0"/>
              <a:t>2025- Have </a:t>
            </a:r>
            <a:r>
              <a:rPr lang="en-US" dirty="0"/>
              <a:t>looked for a CEP class (if applicable) to get on your calendar and register for before August 1, 2025</a:t>
            </a:r>
            <a:r>
              <a:rPr lang="en-US" dirty="0" smtClean="0"/>
              <a:t>.</a:t>
            </a:r>
          </a:p>
          <a:p>
            <a:r>
              <a:rPr lang="en-US" dirty="0" smtClean="0"/>
              <a:t>July </a:t>
            </a:r>
            <a:r>
              <a:rPr lang="en-US" dirty="0"/>
              <a:t>4, </a:t>
            </a:r>
            <a:r>
              <a:rPr lang="en-US" dirty="0" smtClean="0"/>
              <a:t>2025- Submit </a:t>
            </a:r>
            <a:r>
              <a:rPr lang="en-US" dirty="0"/>
              <a:t>to Coach Houck one age-appropriate drill for the level you are anticipating/wanting to coach at for 2025/26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August 1, </a:t>
            </a:r>
            <a:r>
              <a:rPr lang="en-US" dirty="0" smtClean="0"/>
              <a:t>2025- Register </a:t>
            </a:r>
            <a:r>
              <a:rPr lang="en-US" dirty="0"/>
              <a:t>to Coach on SFYHA’s </a:t>
            </a:r>
            <a:r>
              <a:rPr lang="en-US" dirty="0" smtClean="0"/>
              <a:t>Website.</a:t>
            </a:r>
          </a:p>
          <a:p>
            <a:r>
              <a:rPr lang="en-US" dirty="0" smtClean="0"/>
              <a:t>September </a:t>
            </a:r>
            <a:r>
              <a:rPr lang="en-US" dirty="0"/>
              <a:t>1, 2025-CEP/</a:t>
            </a:r>
            <a:r>
              <a:rPr lang="en-US" dirty="0" err="1"/>
              <a:t>Safesport</a:t>
            </a:r>
            <a:r>
              <a:rPr lang="en-US" dirty="0"/>
              <a:t>/Background/Age-Specific Modules </a:t>
            </a:r>
            <a:r>
              <a:rPr lang="en-US" dirty="0" smtClean="0"/>
              <a:t>Completed.</a:t>
            </a:r>
          </a:p>
          <a:p>
            <a:r>
              <a:rPr lang="en-US" dirty="0" smtClean="0"/>
              <a:t>October </a:t>
            </a:r>
            <a:r>
              <a:rPr lang="en-US" dirty="0"/>
              <a:t>1, </a:t>
            </a:r>
            <a:r>
              <a:rPr lang="en-US" dirty="0" smtClean="0"/>
              <a:t>2025- Email to Coach Houck:</a:t>
            </a:r>
          </a:p>
          <a:p>
            <a:pPr lvl="1"/>
            <a:r>
              <a:rPr lang="en-US" sz="1800" dirty="0" smtClean="0"/>
              <a:t>Season </a:t>
            </a:r>
            <a:r>
              <a:rPr lang="en-US" sz="1800" dirty="0"/>
              <a:t>Plan for 2025/26 </a:t>
            </a:r>
            <a:r>
              <a:rPr lang="en-US" sz="1800" dirty="0" smtClean="0"/>
              <a:t>including practice plans for first 2-weeks.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7379304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1838</TotalTime>
  <Words>478</Words>
  <Application>Microsoft Office PowerPoint</Application>
  <PresentationFormat>On-screen Show (4:3)</PresentationFormat>
  <Paragraphs>77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Wisp</vt:lpstr>
      <vt:lpstr>Flyers 2025: Professional Development</vt:lpstr>
      <vt:lpstr>Professional Development Questions</vt:lpstr>
      <vt:lpstr>Formal vs. Informal</vt:lpstr>
      <vt:lpstr>Self-Serving Bias</vt:lpstr>
      <vt:lpstr>Areas of Effective Coaching</vt:lpstr>
      <vt:lpstr>INTRApersonal Example</vt:lpstr>
      <vt:lpstr>INTERpersonal Example</vt:lpstr>
      <vt:lpstr>Have a Think…</vt:lpstr>
      <vt:lpstr>PowerPoint Presentation</vt:lpstr>
      <vt:lpstr>Intention of Player Evaluation</vt:lpstr>
      <vt:lpstr>Questions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marchibald</dc:creator>
  <cp:lastModifiedBy>Gillham,Andy</cp:lastModifiedBy>
  <cp:revision>17</cp:revision>
  <dcterms:created xsi:type="dcterms:W3CDTF">2014-08-21T22:59:25Z</dcterms:created>
  <dcterms:modified xsi:type="dcterms:W3CDTF">2025-03-04T16:10:25Z</dcterms:modified>
</cp:coreProperties>
</file>